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0" r:id="rId5"/>
    <p:sldId id="262" r:id="rId6"/>
    <p:sldId id="263" r:id="rId7"/>
    <p:sldId id="264" r:id="rId8"/>
    <p:sldId id="265" r:id="rId9"/>
    <p:sldId id="267" r:id="rId10"/>
    <p:sldId id="266" r:id="rId11"/>
    <p:sldId id="258" r:id="rId12"/>
    <p:sldId id="25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88" autoAdjust="0"/>
    <p:restoredTop sz="91767" autoAdjust="0"/>
  </p:normalViewPr>
  <p:slideViewPr>
    <p:cSldViewPr>
      <p:cViewPr varScale="1">
        <p:scale>
          <a:sx n="59" d="100"/>
          <a:sy n="59" d="100"/>
        </p:scale>
        <p:origin x="-11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8382000" cy="1143000"/>
          </a:xfrm>
        </p:spPr>
        <p:txBody>
          <a:bodyPr/>
          <a:lstStyle>
            <a:lvl1pPr algn="ctr">
              <a:defRPr b="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7DC2080-9D24-4D40-B300-E3BDA49B7A5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466DC-3C44-4C73-8231-B3839EE9850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56685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05650" y="228600"/>
            <a:ext cx="188595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28600"/>
            <a:ext cx="550545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8B206-9E6D-4B8B-B68D-CC9CBE3619C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87883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ACC8B-2A33-40E0-8D0A-FAEEAF3DF69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08064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CB700-C5F8-45B9-AC71-8DB4FDADA7B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21471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28800" y="1828800"/>
            <a:ext cx="3505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86400" y="1828800"/>
            <a:ext cx="3505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25AB6-EA60-4350-B712-A4E97A2B14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194993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55BC-C14F-46BA-B073-B7C32AC8615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992274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42B04-A751-42C8-96F4-482E50ABEBD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42898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33C26-7466-4FE8-9506-7C1EC84A8AC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31558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23AB4-01CE-4163-80ED-1311948AE46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614782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63136-B681-4356-9702-7BBA259BA54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748168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828800"/>
            <a:ext cx="7162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874FF4-B748-4CED-BBF5-BFD4CA7A0D15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hyperlink" Target="https://vk.com/club32702584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eatherminds.ru/kozhanyj-penal-dlya-ruchek-i-karandashej/" TargetMode="External"/><Relationship Id="rId5" Type="http://schemas.openxmlformats.org/officeDocument/2006/relationships/hyperlink" Target="http://obwest.ru/67892" TargetMode="External"/><Relationship Id="rId4" Type="http://schemas.openxmlformats.org/officeDocument/2006/relationships/hyperlink" Target="https://dic.academic.ru/dic.nsf/ruwiki/35846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hyperlink" Target="http://na-lenskoy.ru/employees/88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club32702584" TargetMode="External"/><Relationship Id="rId5" Type="http://schemas.openxmlformats.org/officeDocument/2006/relationships/hyperlink" Target="https://vk.com/club8364897" TargetMode="Externa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60648"/>
            <a:ext cx="8382000" cy="2808312"/>
          </a:xfrm>
        </p:spPr>
        <p:txBody>
          <a:bodyPr/>
          <a:lstStyle/>
          <a:p>
            <a:pPr algn="l"/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Пирография – прием декорирования пенала из натуральной кожи: особенности, хитрости, безопасность </a:t>
            </a:r>
            <a:endParaRPr lang="en-US" alt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4077072"/>
            <a:ext cx="8136904" cy="1752600"/>
          </a:xfrm>
        </p:spPr>
        <p:txBody>
          <a:bodyPr/>
          <a:lstStyle/>
          <a:p>
            <a:pPr algn="r"/>
            <a:r>
              <a:rPr lang="ru-RU" altLang="ru-RU" b="0" dirty="0" smtClean="0"/>
              <a:t>Составитель:  Александра </a:t>
            </a:r>
            <a:r>
              <a:rPr lang="ru-RU" altLang="ru-RU" b="0" dirty="0" err="1" smtClean="0"/>
              <a:t>Галко</a:t>
            </a:r>
            <a:endParaRPr lang="ru-RU" altLang="ru-RU" b="0" dirty="0" smtClean="0"/>
          </a:p>
          <a:p>
            <a:pPr algn="r"/>
            <a:r>
              <a:rPr lang="ru-RU" altLang="ru-RU" b="0" dirty="0" smtClean="0"/>
              <a:t>педагог дополнительного образования ДДЮТ «На Ленской»</a:t>
            </a:r>
            <a:endParaRPr lang="en-US" altLang="ru-RU" b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Этапы работы</a:t>
            </a:r>
            <a:endParaRPr lang="en-US" alt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196752"/>
            <a:ext cx="7920880" cy="4343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altLang="ru-RU" dirty="0" smtClean="0"/>
              <a:t>«</a:t>
            </a:r>
            <a:r>
              <a:rPr lang="ru-RU" altLang="ru-RU" dirty="0" err="1" smtClean="0"/>
              <a:t>Пирография</a:t>
            </a:r>
            <a:r>
              <a:rPr lang="ru-RU" altLang="ru-RU" dirty="0" smtClean="0"/>
              <a:t>»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dirty="0" smtClean="0"/>
              <a:t>Безопасность при работе с инструментами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dirty="0" smtClean="0"/>
              <a:t>Построение выкройки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dirty="0" smtClean="0"/>
              <a:t>Разметка деталей, раскрой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dirty="0" smtClean="0"/>
              <a:t>Монтаж пенала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dirty="0" smtClean="0"/>
              <a:t>Декорирование пенала с помощью выжигательного аппарата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410517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07704" y="228600"/>
            <a:ext cx="7007696" cy="5715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ru-RU" altLang="ru-RU" kern="0" dirty="0" smtClean="0"/>
              <a:t>Источники </a:t>
            </a:r>
            <a:endParaRPr lang="en-US" altLang="ru-RU" kern="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47664" y="1484784"/>
            <a:ext cx="7223720" cy="381642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altLang="ru-RU" sz="2800" b="1" kern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/>
              </a:rPr>
              <a:t>https://dic.academic.ru/dic.nsf/ruwiki/358463</a:t>
            </a:r>
            <a:endParaRPr lang="ru-RU" altLang="ru-RU" sz="2800" b="1" kern="0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ru-RU" sz="2800" b="1" kern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/>
              </a:rPr>
              <a:t>http</a:t>
            </a:r>
            <a:r>
              <a:rPr lang="en-US" altLang="ru-RU" sz="28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/>
              </a:rPr>
              <a:t>://</a:t>
            </a:r>
            <a:r>
              <a:rPr lang="en-US" altLang="ru-RU" sz="2800" b="1" kern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/>
              </a:rPr>
              <a:t>obwest.ru/67892</a:t>
            </a:r>
            <a:endParaRPr lang="ru-RU" altLang="ru-RU" sz="2800" b="1" kern="0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ru-RU" sz="2800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/>
              </a:rPr>
              <a:t>http://leatherminds.ru/kozhanyj-penal-dlya-ruchek-i-karandashej</a:t>
            </a:r>
            <a:r>
              <a:rPr lang="en-US" altLang="ru-RU" sz="2800" b="1" kern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/>
              </a:rPr>
              <a:t>/</a:t>
            </a:r>
            <a:endParaRPr lang="ru-RU" altLang="ru-RU" b="1" kern="0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ru-RU" b="1" kern="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7"/>
              </a:rPr>
              <a:t>https://</a:t>
            </a:r>
            <a:r>
              <a:rPr lang="en-US" altLang="ru-RU" b="1" kern="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7"/>
              </a:rPr>
              <a:t>vk.com/club32702584</a:t>
            </a:r>
            <a:endParaRPr lang="en-US" altLang="ru-RU" b="1" kern="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:\geo_metric\geo_metric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:\geo_metric\geo_metric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4651" y="3673895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V:\geo_metric\geo_metric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68256" y="1642727"/>
            <a:ext cx="3276152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vk.com/club8364897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80063" y="1628800"/>
            <a:ext cx="3345788" cy="830997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r>
              <a:rPr lang="en-US" sz="2000" dirty="0">
                <a:hlinkClick r:id="rId6"/>
              </a:rPr>
              <a:t>https://</a:t>
            </a:r>
            <a:r>
              <a:rPr lang="en-US" sz="2000" dirty="0" smtClean="0">
                <a:hlinkClick r:id="rId6"/>
              </a:rPr>
              <a:t>vk.com/club32702584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39113" y="4559630"/>
            <a:ext cx="3824445" cy="1200329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r>
              <a:rPr lang="en-US" sz="2000" dirty="0">
                <a:hlinkClick r:id="rId7"/>
              </a:rPr>
              <a:t>http://</a:t>
            </a:r>
            <a:r>
              <a:rPr lang="en-US" sz="2000" dirty="0" smtClean="0">
                <a:hlinkClick r:id="rId7"/>
              </a:rPr>
              <a:t>na-lenskoy.ru/employees/88</a:t>
            </a:r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332657"/>
            <a:ext cx="3849687" cy="792088"/>
          </a:xfrm>
        </p:spPr>
        <p:txBody>
          <a:bodyPr/>
          <a:lstStyle/>
          <a:p>
            <a:r>
              <a:rPr lang="ru-RU" dirty="0" smtClean="0"/>
              <a:t>Пояснение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14599" y="1124746"/>
            <a:ext cx="6260232" cy="3876450"/>
          </a:xfrm>
        </p:spPr>
        <p:txBody>
          <a:bodyPr/>
          <a:lstStyle/>
          <a:p>
            <a:r>
              <a:rPr lang="ru-RU" sz="2400" dirty="0" smtClean="0"/>
              <a:t>Презентация используется при проведении занятий при изучении темы «Выжигание», на котором выполняется творческая работа «Пенал» (раздел программы «Приемы обработки кожи»).</a:t>
            </a:r>
          </a:p>
          <a:p>
            <a:r>
              <a:rPr lang="ru-RU" sz="2400" dirty="0" smtClean="0"/>
              <a:t>С учащимися обговариваются этапы работы, вопросы безопасной работы с инструментами, подробно рассматривается каждый этап работы, технология изготовления изделия </a:t>
            </a:r>
          </a:p>
        </p:txBody>
      </p:sp>
    </p:spTree>
    <p:extLst>
      <p:ext uri="{BB962C8B-B14F-4D97-AF65-F5344CB8AC3E}">
        <p14:creationId xmlns:p14="http://schemas.microsoft.com/office/powerpoint/2010/main" xmlns="" val="334322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Этапы работы</a:t>
            </a:r>
            <a:endParaRPr lang="en-US" alt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196752"/>
            <a:ext cx="7920880" cy="4343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altLang="ru-RU" dirty="0" smtClean="0"/>
              <a:t>«</a:t>
            </a:r>
            <a:r>
              <a:rPr lang="ru-RU" altLang="ru-RU" dirty="0" err="1" smtClean="0"/>
              <a:t>Пирография</a:t>
            </a:r>
            <a:r>
              <a:rPr lang="ru-RU" altLang="ru-RU" dirty="0" smtClean="0"/>
              <a:t>»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dirty="0" smtClean="0"/>
              <a:t>Безопасность при работе с инструментами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dirty="0" smtClean="0"/>
              <a:t>Построение выкройки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dirty="0" smtClean="0"/>
              <a:t>Разметка деталей, раскрой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dirty="0" smtClean="0"/>
              <a:t>Монтаж пенала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dirty="0" smtClean="0"/>
              <a:t>Декорирование пенала с помощью выжигательного аппарата</a:t>
            </a:r>
            <a:endParaRPr lang="en-US" alt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Этапы работы</a:t>
            </a:r>
            <a:endParaRPr lang="en-US" alt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196752"/>
            <a:ext cx="8136904" cy="2880320"/>
          </a:xfrm>
        </p:spPr>
        <p:txBody>
          <a:bodyPr/>
          <a:lstStyle/>
          <a:p>
            <a:r>
              <a:rPr lang="ru-RU" sz="2000" b="1" dirty="0" err="1" smtClean="0"/>
              <a:t>Пирография</a:t>
            </a:r>
            <a:r>
              <a:rPr lang="ru-RU" sz="2000" dirty="0" smtClean="0"/>
              <a:t> (буквально: «рисование огнём») — техника, применяемая в декоративно-прикладном искусстве и художественной графике. Суть её заключается в том, что на поверхность какого-либо органического материала (древесины, фанеры, пробки, бумаги, картона, фетра, пластмассы, кожи, ткани) при помощи раскалённой иглы наносится рисунок</a:t>
            </a:r>
            <a:r>
              <a:rPr lang="ru-RU" sz="1800" dirty="0" smtClean="0"/>
              <a:t>.</a:t>
            </a:r>
            <a:endParaRPr lang="ru-RU" altLang="ru-RU" sz="18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8458" y="3861048"/>
            <a:ext cx="2077597" cy="285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72" t="18235" r="22035" b="7451"/>
          <a:stretch/>
        </p:blipFill>
        <p:spPr>
          <a:xfrm>
            <a:off x="6804248" y="3703880"/>
            <a:ext cx="2178377" cy="2938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82" t="30392" r="14703" b="14902"/>
          <a:stretch/>
        </p:blipFill>
        <p:spPr>
          <a:xfrm rot="5400000">
            <a:off x="3744347" y="4088847"/>
            <a:ext cx="3095465" cy="2160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1560" y="5609133"/>
            <a:ext cx="155537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ВАЖНО! </a:t>
            </a:r>
            <a:r>
              <a:rPr lang="ru-RU" sz="2300" b="1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Пирография</a:t>
            </a:r>
            <a:r>
              <a:rPr lang="ru-RU" sz="23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возможна на кожах растительного </a:t>
            </a:r>
          </a:p>
          <a:p>
            <a:r>
              <a:rPr lang="ru-RU" sz="23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дубления – дает красивый  отпечаток шоколадного цвета!</a:t>
            </a:r>
            <a:endParaRPr lang="ru-RU" sz="23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92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Этапы работы</a:t>
            </a:r>
            <a:endParaRPr lang="en-US" alt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196752"/>
            <a:ext cx="7920880" cy="4343400"/>
          </a:xfrm>
        </p:spPr>
        <p:txBody>
          <a:bodyPr/>
          <a:lstStyle/>
          <a:p>
            <a:r>
              <a:rPr lang="ru-RU" altLang="ru-RU" dirty="0" smtClean="0"/>
              <a:t>Построение выкройки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844824"/>
            <a:ext cx="7056784" cy="458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724218" y="3429000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Чтобы в пенал поместились 2-3 ручки, 2-3 карандаша, ластик, ножницы, шило с наконечником , придерживайтесь таких размеров, как на фото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72192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Этапы работы</a:t>
            </a:r>
            <a:endParaRPr lang="en-US" alt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196752"/>
            <a:ext cx="7920880" cy="4343400"/>
          </a:xfrm>
        </p:spPr>
        <p:txBody>
          <a:bodyPr/>
          <a:lstStyle/>
          <a:p>
            <a:r>
              <a:rPr lang="ru-RU" altLang="ru-RU" dirty="0" smtClean="0"/>
              <a:t>Разметка деталей, раскрой</a:t>
            </a:r>
          </a:p>
          <a:p>
            <a:r>
              <a:rPr lang="ru-RU" altLang="ru-RU" sz="2000" dirty="0" smtClean="0"/>
              <a:t>Выкройки располагайте на лицевой стороне, без припусков</a:t>
            </a:r>
          </a:p>
          <a:p>
            <a:r>
              <a:rPr lang="ru-RU" altLang="ru-RU" sz="2000" dirty="0" smtClean="0"/>
              <a:t>Вырезав основу пенала, </a:t>
            </a:r>
          </a:p>
          <a:p>
            <a:r>
              <a:rPr lang="ru-RU" altLang="ru-RU" sz="2000" dirty="0" smtClean="0"/>
              <a:t>разметьте отверстия под оплетку:</a:t>
            </a:r>
          </a:p>
          <a:p>
            <a:r>
              <a:rPr lang="ru-RU" altLang="ru-RU" sz="2000" dirty="0" smtClean="0"/>
              <a:t>Отступив от края 5-6 мм;</a:t>
            </a:r>
          </a:p>
          <a:p>
            <a:r>
              <a:rPr lang="ru-RU" altLang="ru-RU" sz="2000" dirty="0" smtClean="0"/>
              <a:t>Промежуток между отверстиями 5-6 мм</a:t>
            </a:r>
          </a:p>
          <a:p>
            <a:endParaRPr lang="ru-RU" altLang="ru-RU" sz="2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2308085"/>
            <a:ext cx="2118915" cy="22128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3933056"/>
            <a:ext cx="3779912" cy="28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17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Этапы работы</a:t>
            </a:r>
            <a:endParaRPr lang="en-US" alt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0112" y="1196752"/>
            <a:ext cx="3456384" cy="5400600"/>
          </a:xfrm>
        </p:spPr>
        <p:txBody>
          <a:bodyPr/>
          <a:lstStyle/>
          <a:p>
            <a:r>
              <a:rPr lang="ru-RU" altLang="ru-RU" dirty="0" smtClean="0"/>
              <a:t>Монтаж пенала</a:t>
            </a:r>
          </a:p>
          <a:p>
            <a:r>
              <a:rPr lang="ru-RU" altLang="ru-RU" sz="2000" dirty="0" smtClean="0"/>
              <a:t>Приготовьте ремешки для оплётки: длина 300-350 мм, ширина 3мм</a:t>
            </a:r>
          </a:p>
          <a:p>
            <a:r>
              <a:rPr lang="ru-RU" altLang="ru-RU" sz="2000" dirty="0" smtClean="0"/>
              <a:t>Оплетите детали, зафиксируйте концы ремешков клеем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92" b="8552"/>
          <a:stretch/>
        </p:blipFill>
        <p:spPr>
          <a:xfrm>
            <a:off x="107576" y="1268760"/>
            <a:ext cx="5724056" cy="4123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0517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Этапы работы</a:t>
            </a:r>
            <a:endParaRPr lang="en-US" altLang="ru-RU" sz="32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6096" y="1196752"/>
            <a:ext cx="3707904" cy="5256584"/>
          </a:xfrm>
        </p:spPr>
        <p:txBody>
          <a:bodyPr/>
          <a:lstStyle/>
          <a:p>
            <a:r>
              <a:rPr lang="ru-RU" altLang="ru-RU" dirty="0" smtClean="0"/>
              <a:t>Декорирование </a:t>
            </a:r>
          </a:p>
          <a:p>
            <a:r>
              <a:rPr lang="ru-RU" altLang="ru-RU" sz="2000" dirty="0" smtClean="0"/>
              <a:t>Нарисуйте декор в натуральную величину = ВАШЕМУ пеналу</a:t>
            </a:r>
          </a:p>
          <a:p>
            <a:r>
              <a:rPr lang="ru-RU" altLang="ru-RU" sz="2000" dirty="0" smtClean="0"/>
              <a:t>Наметьте декор с помощью шила</a:t>
            </a:r>
          </a:p>
          <a:p>
            <a:r>
              <a:rPr lang="ru-RU" altLang="ru-RU" sz="2000" dirty="0" smtClean="0"/>
              <a:t>Выполните декор с помощью выжигательного аппарата, соблюдая правила безопасности</a:t>
            </a:r>
            <a:endParaRPr lang="en-US" alt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14" t="4001" r="10516"/>
          <a:stretch/>
        </p:blipFill>
        <p:spPr>
          <a:xfrm>
            <a:off x="179512" y="332656"/>
            <a:ext cx="5020929" cy="5778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550787" y="4962997"/>
            <a:ext cx="33416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FF33"/>
                </a:solidFill>
              </a:rPr>
              <a:t>Для начинающих художников – геометрические фигуры декора предпочтительны</a:t>
            </a:r>
            <a:endParaRPr lang="ru-RU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17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4208" y="188640"/>
            <a:ext cx="2592288" cy="4343400"/>
          </a:xfrm>
        </p:spPr>
        <p:txBody>
          <a:bodyPr/>
          <a:lstStyle/>
          <a:p>
            <a:r>
              <a:rPr lang="ru-RU" altLang="ru-RU" sz="2000" dirty="0"/>
              <a:t>Декорирование </a:t>
            </a:r>
          </a:p>
          <a:p>
            <a:r>
              <a:rPr lang="ru-RU" altLang="ru-RU" sz="2000" dirty="0"/>
              <a:t>Нарисуйте декор в натуральную величину = ВАШЕМУ пеналу</a:t>
            </a:r>
          </a:p>
          <a:p>
            <a:r>
              <a:rPr lang="ru-RU" altLang="ru-RU" sz="2000" dirty="0"/>
              <a:t>Наметьте декор с помощью шила</a:t>
            </a:r>
          </a:p>
          <a:p>
            <a:r>
              <a:rPr lang="ru-RU" altLang="ru-RU" sz="2000" dirty="0"/>
              <a:t>Выполните декор с помощью выжигательного аппарата, соблюдая правила безопасности</a:t>
            </a:r>
            <a:endParaRPr lang="en-US" altLang="ru-RU" sz="2000" dirty="0"/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2576"/>
            <a:ext cx="3352329" cy="47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770" b="14113"/>
          <a:stretch/>
        </p:blipFill>
        <p:spPr>
          <a:xfrm rot="17614163">
            <a:off x="1476262" y="2568413"/>
            <a:ext cx="5147615" cy="2475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28835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_swirl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geo_swirl</Template>
  <TotalTime>453</TotalTime>
  <Words>365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geo_swirl</vt:lpstr>
      <vt:lpstr>Пирография – прием декорирования пенала из натуральной кожи: особенности, хитрости, безопасность </vt:lpstr>
      <vt:lpstr>Пояснение</vt:lpstr>
      <vt:lpstr>Этапы работы</vt:lpstr>
      <vt:lpstr>Этапы работы</vt:lpstr>
      <vt:lpstr>Этапы работы</vt:lpstr>
      <vt:lpstr>Этапы работы</vt:lpstr>
      <vt:lpstr>Этапы работы</vt:lpstr>
      <vt:lpstr>Этапы работы</vt:lpstr>
      <vt:lpstr>Слайд 9</vt:lpstr>
      <vt:lpstr>Этапы работы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GEOSWIRL PRESENTATION</dc:title>
  <dc:creator>Гость</dc:creator>
  <cp:lastModifiedBy>Вера</cp:lastModifiedBy>
  <cp:revision>54</cp:revision>
  <dcterms:created xsi:type="dcterms:W3CDTF">2017-10-30T09:21:07Z</dcterms:created>
  <dcterms:modified xsi:type="dcterms:W3CDTF">2019-11-27T17:51:57Z</dcterms:modified>
</cp:coreProperties>
</file>