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2"/>
  </p:notesMasterIdLst>
  <p:handoutMasterIdLst>
    <p:handoutMasterId r:id="rId13"/>
  </p:handoutMasterIdLst>
  <p:sldIdLst>
    <p:sldId id="312" r:id="rId4"/>
    <p:sldId id="321" r:id="rId5"/>
    <p:sldId id="329" r:id="rId6"/>
    <p:sldId id="330" r:id="rId7"/>
    <p:sldId id="314" r:id="rId8"/>
    <p:sldId id="331" r:id="rId9"/>
    <p:sldId id="323" r:id="rId10"/>
    <p:sldId id="328" r:id="rId11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95CF"/>
    <a:srgbClr val="FCAE17"/>
    <a:srgbClr val="196D1D"/>
    <a:srgbClr val="AA206F"/>
    <a:srgbClr val="B91175"/>
    <a:srgbClr val="FAFEA4"/>
    <a:srgbClr val="003300"/>
    <a:srgbClr val="F1C599"/>
    <a:srgbClr val="F26F21"/>
    <a:srgbClr val="00B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95" autoAdjust="0"/>
  </p:normalViewPr>
  <p:slideViewPr>
    <p:cSldViewPr showGuides="1">
      <p:cViewPr varScale="1">
        <p:scale>
          <a:sx n="85" d="100"/>
          <a:sy n="85" d="100"/>
        </p:scale>
        <p:origin x="102" y="264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3978" y="108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B0F620-8160-4D77-B32B-49CCAE8C7AF8}" type="doc">
      <dgm:prSet loTypeId="urn:microsoft.com/office/officeart/2005/8/layout/matrix1" loCatId="matrix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54974A5-4003-412B-A31B-5356881CBC01}">
      <dgm:prSet phldrT="[Текст]"/>
      <dgm:spPr>
        <a:solidFill>
          <a:srgbClr val="F1C599"/>
        </a:solidFill>
      </dgm:spPr>
      <dgm:t>
        <a:bodyPr/>
        <a:lstStyle/>
        <a:p>
          <a:r>
            <a: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ЗАДАЧИ</a:t>
          </a:r>
        </a:p>
      </dgm:t>
    </dgm:pt>
    <dgm:pt modelId="{F71E8EEB-6D8F-4F31-B357-A4D87AF98F5F}" type="parTrans" cxnId="{250D4E40-3BAA-49BD-94F8-1DF7136BDE95}">
      <dgm:prSet/>
      <dgm:spPr/>
      <dgm:t>
        <a:bodyPr/>
        <a:lstStyle/>
        <a:p>
          <a:endParaRPr lang="ru-RU"/>
        </a:p>
      </dgm:t>
    </dgm:pt>
    <dgm:pt modelId="{5B5229F5-5D81-4575-9EFD-F76A1D29F38F}" type="sibTrans" cxnId="{250D4E40-3BAA-49BD-94F8-1DF7136BDE95}">
      <dgm:prSet/>
      <dgm:spPr/>
      <dgm:t>
        <a:bodyPr/>
        <a:lstStyle/>
        <a:p>
          <a:endParaRPr lang="ru-RU"/>
        </a:p>
      </dgm:t>
    </dgm:pt>
    <dgm:pt modelId="{E9910C7C-C004-450F-B252-41206A634126}">
      <dgm:prSet phldrT="[Текст]"/>
      <dgm:spPr>
        <a:solidFill>
          <a:srgbClr val="196D1D"/>
        </a:solidFill>
      </dgm:spPr>
      <dgm:t>
        <a:bodyPr/>
        <a:lstStyle/>
        <a:p>
          <a:r>
            <a: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ОБУЧЕНИЕ</a:t>
          </a:r>
        </a:p>
      </dgm:t>
    </dgm:pt>
    <dgm:pt modelId="{E14A069B-73E4-4895-99D1-18B7F24EEF62}" type="parTrans" cxnId="{0B51A459-AF98-4C80-B2EF-6F8DE37AB22D}">
      <dgm:prSet/>
      <dgm:spPr/>
      <dgm:t>
        <a:bodyPr/>
        <a:lstStyle/>
        <a:p>
          <a:endParaRPr lang="ru-RU"/>
        </a:p>
      </dgm:t>
    </dgm:pt>
    <dgm:pt modelId="{CA94D907-EBBE-4324-ABF4-A24AFBA0A68B}" type="sibTrans" cxnId="{0B51A459-AF98-4C80-B2EF-6F8DE37AB22D}">
      <dgm:prSet/>
      <dgm:spPr/>
      <dgm:t>
        <a:bodyPr/>
        <a:lstStyle/>
        <a:p>
          <a:endParaRPr lang="ru-RU"/>
        </a:p>
      </dgm:t>
    </dgm:pt>
    <dgm:pt modelId="{15AA31D5-C2A4-49E7-9FA4-6825F3377FC1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ВОСПИТАНИЕ</a:t>
          </a:r>
        </a:p>
      </dgm:t>
    </dgm:pt>
    <dgm:pt modelId="{2060C187-4A49-43DF-A7BC-E376A4DEC5AF}" type="parTrans" cxnId="{1FCBDFBF-184C-4DC5-BCEA-69BF40296C0B}">
      <dgm:prSet/>
      <dgm:spPr/>
      <dgm:t>
        <a:bodyPr/>
        <a:lstStyle/>
        <a:p>
          <a:endParaRPr lang="ru-RU"/>
        </a:p>
      </dgm:t>
    </dgm:pt>
    <dgm:pt modelId="{F9F343A1-9A1B-4F75-9A84-69527FF1FCB9}" type="sibTrans" cxnId="{1FCBDFBF-184C-4DC5-BCEA-69BF40296C0B}">
      <dgm:prSet/>
      <dgm:spPr/>
      <dgm:t>
        <a:bodyPr/>
        <a:lstStyle/>
        <a:p>
          <a:endParaRPr lang="ru-RU"/>
        </a:p>
      </dgm:t>
    </dgm:pt>
    <dgm:pt modelId="{CF89FFBA-0EA0-4B9A-956A-6A27C61C66CA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>
              <a:solidFill>
                <a:schemeClr val="bg1">
                  <a:lumMod val="95000"/>
                </a:schemeClr>
              </a:solidFill>
              <a:effectLst/>
            </a:rPr>
            <a:t>КОНТРОЛЬ</a:t>
          </a:r>
        </a:p>
      </dgm:t>
    </dgm:pt>
    <dgm:pt modelId="{3A37F63D-44EE-4437-8C64-FE1655677F55}" type="parTrans" cxnId="{35F19921-1D39-4271-AF1E-4396776F8786}">
      <dgm:prSet/>
      <dgm:spPr/>
      <dgm:t>
        <a:bodyPr/>
        <a:lstStyle/>
        <a:p>
          <a:endParaRPr lang="ru-RU"/>
        </a:p>
      </dgm:t>
    </dgm:pt>
    <dgm:pt modelId="{95B479A4-1A84-4949-9177-C7A8FFFFF2FC}" type="sibTrans" cxnId="{35F19921-1D39-4271-AF1E-4396776F8786}">
      <dgm:prSet/>
      <dgm:spPr/>
      <dgm:t>
        <a:bodyPr/>
        <a:lstStyle/>
        <a:p>
          <a:endParaRPr lang="ru-RU"/>
        </a:p>
      </dgm:t>
    </dgm:pt>
    <dgm:pt modelId="{9BE8E213-364E-4D97-9C1A-5A382086713F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ОБРАТНАЯ</a:t>
          </a:r>
        </a:p>
        <a:p>
          <a:r>
            <a: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СВЯЗЬ</a:t>
          </a:r>
        </a:p>
      </dgm:t>
    </dgm:pt>
    <dgm:pt modelId="{253E323A-7B4B-49AB-92F8-881A31B63183}" type="parTrans" cxnId="{29BBD82E-44FF-48E5-A5B1-E1EDF1B3916B}">
      <dgm:prSet/>
      <dgm:spPr/>
      <dgm:t>
        <a:bodyPr/>
        <a:lstStyle/>
        <a:p>
          <a:endParaRPr lang="ru-RU"/>
        </a:p>
      </dgm:t>
    </dgm:pt>
    <dgm:pt modelId="{942FD846-4B1C-47E4-96DE-9E5D4F3331AE}" type="sibTrans" cxnId="{29BBD82E-44FF-48E5-A5B1-E1EDF1B3916B}">
      <dgm:prSet/>
      <dgm:spPr/>
      <dgm:t>
        <a:bodyPr/>
        <a:lstStyle/>
        <a:p>
          <a:endParaRPr lang="ru-RU"/>
        </a:p>
      </dgm:t>
    </dgm:pt>
    <dgm:pt modelId="{D64CCBAE-EACA-40D2-9435-77C7481C46E4}" type="pres">
      <dgm:prSet presAssocID="{4EB0F620-8160-4D77-B32B-49CCAE8C7AF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D8B0002-EA01-489B-B54B-3CDF12F558B6}" type="pres">
      <dgm:prSet presAssocID="{4EB0F620-8160-4D77-B32B-49CCAE8C7AF8}" presName="matrix" presStyleCnt="0"/>
      <dgm:spPr/>
    </dgm:pt>
    <dgm:pt modelId="{0433519D-B345-4AD6-AC41-09E1B74F2E6D}" type="pres">
      <dgm:prSet presAssocID="{4EB0F620-8160-4D77-B32B-49CCAE8C7AF8}" presName="tile1" presStyleLbl="node1" presStyleIdx="0" presStyleCnt="4"/>
      <dgm:spPr/>
    </dgm:pt>
    <dgm:pt modelId="{50CABC68-80BE-4158-90F9-46DE1F2A7E66}" type="pres">
      <dgm:prSet presAssocID="{4EB0F620-8160-4D77-B32B-49CCAE8C7AF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820ABAA-A74C-4202-87BD-40D0B70AF9FD}" type="pres">
      <dgm:prSet presAssocID="{4EB0F620-8160-4D77-B32B-49CCAE8C7AF8}" presName="tile2" presStyleLbl="node1" presStyleIdx="1" presStyleCnt="4"/>
      <dgm:spPr/>
    </dgm:pt>
    <dgm:pt modelId="{E6E25799-8414-4FDF-8DF5-60B22C90897D}" type="pres">
      <dgm:prSet presAssocID="{4EB0F620-8160-4D77-B32B-49CCAE8C7AF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C849B32-0E9B-466E-8006-929D9B113A9B}" type="pres">
      <dgm:prSet presAssocID="{4EB0F620-8160-4D77-B32B-49CCAE8C7AF8}" presName="tile3" presStyleLbl="node1" presStyleIdx="2" presStyleCnt="4"/>
      <dgm:spPr/>
    </dgm:pt>
    <dgm:pt modelId="{5E8FFE47-774F-4B53-A19E-53CBFC0C3916}" type="pres">
      <dgm:prSet presAssocID="{4EB0F620-8160-4D77-B32B-49CCAE8C7AF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3E25277-8421-4C85-B9F0-B028F0913F4F}" type="pres">
      <dgm:prSet presAssocID="{4EB0F620-8160-4D77-B32B-49CCAE8C7AF8}" presName="tile4" presStyleLbl="node1" presStyleIdx="3" presStyleCnt="4"/>
      <dgm:spPr/>
    </dgm:pt>
    <dgm:pt modelId="{746D9226-551A-4438-A418-8576228E2114}" type="pres">
      <dgm:prSet presAssocID="{4EB0F620-8160-4D77-B32B-49CCAE8C7AF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13B0683-26BF-4B27-9457-ECBA902523F7}" type="pres">
      <dgm:prSet presAssocID="{4EB0F620-8160-4D77-B32B-49CCAE8C7AF8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B85C940A-0FFA-4F0A-8241-333E8F9BEF8E}" type="presOf" srcId="{054974A5-4003-412B-A31B-5356881CBC01}" destId="{513B0683-26BF-4B27-9457-ECBA902523F7}" srcOrd="0" destOrd="0" presId="urn:microsoft.com/office/officeart/2005/8/layout/matrix1"/>
    <dgm:cxn modelId="{35F19921-1D39-4271-AF1E-4396776F8786}" srcId="{054974A5-4003-412B-A31B-5356881CBC01}" destId="{CF89FFBA-0EA0-4B9A-956A-6A27C61C66CA}" srcOrd="2" destOrd="0" parTransId="{3A37F63D-44EE-4437-8C64-FE1655677F55}" sibTransId="{95B479A4-1A84-4949-9177-C7A8FFFFF2FC}"/>
    <dgm:cxn modelId="{9592FF29-DB8D-42A8-9016-A031CE195BDA}" type="presOf" srcId="{CF89FFBA-0EA0-4B9A-956A-6A27C61C66CA}" destId="{5E8FFE47-774F-4B53-A19E-53CBFC0C3916}" srcOrd="1" destOrd="0" presId="urn:microsoft.com/office/officeart/2005/8/layout/matrix1"/>
    <dgm:cxn modelId="{29BBD82E-44FF-48E5-A5B1-E1EDF1B3916B}" srcId="{054974A5-4003-412B-A31B-5356881CBC01}" destId="{9BE8E213-364E-4D97-9C1A-5A382086713F}" srcOrd="3" destOrd="0" parTransId="{253E323A-7B4B-49AB-92F8-881A31B63183}" sibTransId="{942FD846-4B1C-47E4-96DE-9E5D4F3331AE}"/>
    <dgm:cxn modelId="{250D4E40-3BAA-49BD-94F8-1DF7136BDE95}" srcId="{4EB0F620-8160-4D77-B32B-49CCAE8C7AF8}" destId="{054974A5-4003-412B-A31B-5356881CBC01}" srcOrd="0" destOrd="0" parTransId="{F71E8EEB-6D8F-4F31-B357-A4D87AF98F5F}" sibTransId="{5B5229F5-5D81-4575-9EFD-F76A1D29F38F}"/>
    <dgm:cxn modelId="{2DEC3E60-3F85-4F89-A5E9-A26BBDE88CA2}" type="presOf" srcId="{9BE8E213-364E-4D97-9C1A-5A382086713F}" destId="{746D9226-551A-4438-A418-8576228E2114}" srcOrd="1" destOrd="0" presId="urn:microsoft.com/office/officeart/2005/8/layout/matrix1"/>
    <dgm:cxn modelId="{A0822961-07A6-4950-8714-EB8BBC1CBFD8}" type="presOf" srcId="{4EB0F620-8160-4D77-B32B-49CCAE8C7AF8}" destId="{D64CCBAE-EACA-40D2-9435-77C7481C46E4}" srcOrd="0" destOrd="0" presId="urn:microsoft.com/office/officeart/2005/8/layout/matrix1"/>
    <dgm:cxn modelId="{8283CE62-8D20-46E9-A522-C3CB1DBBD32E}" type="presOf" srcId="{15AA31D5-C2A4-49E7-9FA4-6825F3377FC1}" destId="{5820ABAA-A74C-4202-87BD-40D0B70AF9FD}" srcOrd="0" destOrd="0" presId="urn:microsoft.com/office/officeart/2005/8/layout/matrix1"/>
    <dgm:cxn modelId="{7997D86A-0B8A-43F1-8AC4-9802A88A1AE5}" type="presOf" srcId="{E9910C7C-C004-450F-B252-41206A634126}" destId="{0433519D-B345-4AD6-AC41-09E1B74F2E6D}" srcOrd="0" destOrd="0" presId="urn:microsoft.com/office/officeart/2005/8/layout/matrix1"/>
    <dgm:cxn modelId="{C21F686C-2F7B-4854-92CA-A434218EB598}" type="presOf" srcId="{15AA31D5-C2A4-49E7-9FA4-6825F3377FC1}" destId="{E6E25799-8414-4FDF-8DF5-60B22C90897D}" srcOrd="1" destOrd="0" presId="urn:microsoft.com/office/officeart/2005/8/layout/matrix1"/>
    <dgm:cxn modelId="{597D1871-923C-493E-9D90-E77F6A4AAE00}" type="presOf" srcId="{CF89FFBA-0EA0-4B9A-956A-6A27C61C66CA}" destId="{4C849B32-0E9B-466E-8006-929D9B113A9B}" srcOrd="0" destOrd="0" presId="urn:microsoft.com/office/officeart/2005/8/layout/matrix1"/>
    <dgm:cxn modelId="{0B51A459-AF98-4C80-B2EF-6F8DE37AB22D}" srcId="{054974A5-4003-412B-A31B-5356881CBC01}" destId="{E9910C7C-C004-450F-B252-41206A634126}" srcOrd="0" destOrd="0" parTransId="{E14A069B-73E4-4895-99D1-18B7F24EEF62}" sibTransId="{CA94D907-EBBE-4324-ABF4-A24AFBA0A68B}"/>
    <dgm:cxn modelId="{73877480-5D11-406C-ADAB-C867EC9816B1}" type="presOf" srcId="{9BE8E213-364E-4D97-9C1A-5A382086713F}" destId="{33E25277-8421-4C85-B9F0-B028F0913F4F}" srcOrd="0" destOrd="0" presId="urn:microsoft.com/office/officeart/2005/8/layout/matrix1"/>
    <dgm:cxn modelId="{1FCBDFBF-184C-4DC5-BCEA-69BF40296C0B}" srcId="{054974A5-4003-412B-A31B-5356881CBC01}" destId="{15AA31D5-C2A4-49E7-9FA4-6825F3377FC1}" srcOrd="1" destOrd="0" parTransId="{2060C187-4A49-43DF-A7BC-E376A4DEC5AF}" sibTransId="{F9F343A1-9A1B-4F75-9A84-69527FF1FCB9}"/>
    <dgm:cxn modelId="{A32241D0-9418-4EB2-92F4-B6B2015A473C}" type="presOf" srcId="{E9910C7C-C004-450F-B252-41206A634126}" destId="{50CABC68-80BE-4158-90F9-46DE1F2A7E66}" srcOrd="1" destOrd="0" presId="urn:microsoft.com/office/officeart/2005/8/layout/matrix1"/>
    <dgm:cxn modelId="{4C2D1794-AEFB-4CAC-8D6D-F223D0140281}" type="presParOf" srcId="{D64CCBAE-EACA-40D2-9435-77C7481C46E4}" destId="{0D8B0002-EA01-489B-B54B-3CDF12F558B6}" srcOrd="0" destOrd="0" presId="urn:microsoft.com/office/officeart/2005/8/layout/matrix1"/>
    <dgm:cxn modelId="{29E8D81F-5A2B-4296-B03A-DED145B2549B}" type="presParOf" srcId="{0D8B0002-EA01-489B-B54B-3CDF12F558B6}" destId="{0433519D-B345-4AD6-AC41-09E1B74F2E6D}" srcOrd="0" destOrd="0" presId="urn:microsoft.com/office/officeart/2005/8/layout/matrix1"/>
    <dgm:cxn modelId="{9C18A894-5ABE-4451-A63A-3E4F35AC0A33}" type="presParOf" srcId="{0D8B0002-EA01-489B-B54B-3CDF12F558B6}" destId="{50CABC68-80BE-4158-90F9-46DE1F2A7E66}" srcOrd="1" destOrd="0" presId="urn:microsoft.com/office/officeart/2005/8/layout/matrix1"/>
    <dgm:cxn modelId="{E3A15CDF-6B2B-41CB-BE7E-B28AD8CF7CA8}" type="presParOf" srcId="{0D8B0002-EA01-489B-B54B-3CDF12F558B6}" destId="{5820ABAA-A74C-4202-87BD-40D0B70AF9FD}" srcOrd="2" destOrd="0" presId="urn:microsoft.com/office/officeart/2005/8/layout/matrix1"/>
    <dgm:cxn modelId="{481D1AC9-E60C-4131-9CB5-E1CB57FDA99C}" type="presParOf" srcId="{0D8B0002-EA01-489B-B54B-3CDF12F558B6}" destId="{E6E25799-8414-4FDF-8DF5-60B22C90897D}" srcOrd="3" destOrd="0" presId="urn:microsoft.com/office/officeart/2005/8/layout/matrix1"/>
    <dgm:cxn modelId="{0F97972E-46D9-43BD-A051-11908F6A5942}" type="presParOf" srcId="{0D8B0002-EA01-489B-B54B-3CDF12F558B6}" destId="{4C849B32-0E9B-466E-8006-929D9B113A9B}" srcOrd="4" destOrd="0" presId="urn:microsoft.com/office/officeart/2005/8/layout/matrix1"/>
    <dgm:cxn modelId="{47838638-7734-455F-8121-D3F285A9E1D0}" type="presParOf" srcId="{0D8B0002-EA01-489B-B54B-3CDF12F558B6}" destId="{5E8FFE47-774F-4B53-A19E-53CBFC0C3916}" srcOrd="5" destOrd="0" presId="urn:microsoft.com/office/officeart/2005/8/layout/matrix1"/>
    <dgm:cxn modelId="{B6DF8BB6-2CF9-4820-BE0C-2B92E2D4CC57}" type="presParOf" srcId="{0D8B0002-EA01-489B-B54B-3CDF12F558B6}" destId="{33E25277-8421-4C85-B9F0-B028F0913F4F}" srcOrd="6" destOrd="0" presId="urn:microsoft.com/office/officeart/2005/8/layout/matrix1"/>
    <dgm:cxn modelId="{3CCB0A97-7499-4869-88B2-86AFC805CE7A}" type="presParOf" srcId="{0D8B0002-EA01-489B-B54B-3CDF12F558B6}" destId="{746D9226-551A-4438-A418-8576228E2114}" srcOrd="7" destOrd="0" presId="urn:microsoft.com/office/officeart/2005/8/layout/matrix1"/>
    <dgm:cxn modelId="{D5043853-9478-466F-AEF7-E150B248414C}" type="presParOf" srcId="{D64CCBAE-EACA-40D2-9435-77C7481C46E4}" destId="{513B0683-26BF-4B27-9457-ECBA902523F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B0F620-8160-4D77-B32B-49CCAE8C7AF8}" type="doc">
      <dgm:prSet loTypeId="urn:microsoft.com/office/officeart/2005/8/layout/matrix1" loCatId="matrix" qsTypeId="urn:microsoft.com/office/officeart/2009/2/quickstyle/3d8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54974A5-4003-412B-A31B-5356881CBC01}">
      <dgm:prSet phldrT="[Текст]"/>
      <dgm:spPr>
        <a:solidFill>
          <a:srgbClr val="FCAE17"/>
        </a:solidFill>
      </dgm:spPr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КОНТЕНТ</a:t>
          </a:r>
        </a:p>
      </dgm:t>
    </dgm:pt>
    <dgm:pt modelId="{F71E8EEB-6D8F-4F31-B357-A4D87AF98F5F}" type="parTrans" cxnId="{250D4E40-3BAA-49BD-94F8-1DF7136BDE95}">
      <dgm:prSet/>
      <dgm:spPr/>
      <dgm:t>
        <a:bodyPr/>
        <a:lstStyle/>
        <a:p>
          <a:endParaRPr lang="ru-RU"/>
        </a:p>
      </dgm:t>
    </dgm:pt>
    <dgm:pt modelId="{5B5229F5-5D81-4575-9EFD-F76A1D29F38F}" type="sibTrans" cxnId="{250D4E40-3BAA-49BD-94F8-1DF7136BDE95}">
      <dgm:prSet/>
      <dgm:spPr/>
      <dgm:t>
        <a:bodyPr/>
        <a:lstStyle/>
        <a:p>
          <a:endParaRPr lang="ru-RU"/>
        </a:p>
      </dgm:t>
    </dgm:pt>
    <dgm:pt modelId="{E9910C7C-C004-450F-B252-41206A634126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ОБУЧАЮЩИЙ</a:t>
          </a:r>
        </a:p>
      </dgm:t>
    </dgm:pt>
    <dgm:pt modelId="{E14A069B-73E4-4895-99D1-18B7F24EEF62}" type="parTrans" cxnId="{0B51A459-AF98-4C80-B2EF-6F8DE37AB22D}">
      <dgm:prSet/>
      <dgm:spPr/>
      <dgm:t>
        <a:bodyPr/>
        <a:lstStyle/>
        <a:p>
          <a:endParaRPr lang="ru-RU"/>
        </a:p>
      </dgm:t>
    </dgm:pt>
    <dgm:pt modelId="{CA94D907-EBBE-4324-ABF4-A24AFBA0A68B}" type="sibTrans" cxnId="{0B51A459-AF98-4C80-B2EF-6F8DE37AB22D}">
      <dgm:prSet/>
      <dgm:spPr/>
      <dgm:t>
        <a:bodyPr/>
        <a:lstStyle/>
        <a:p>
          <a:endParaRPr lang="ru-RU"/>
        </a:p>
      </dgm:t>
    </dgm:pt>
    <dgm:pt modelId="{15AA31D5-C2A4-49E7-9FA4-6825F3377FC1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ЭКСПЕРТНЫЙ</a:t>
          </a:r>
        </a:p>
      </dgm:t>
    </dgm:pt>
    <dgm:pt modelId="{2060C187-4A49-43DF-A7BC-E376A4DEC5AF}" type="parTrans" cxnId="{1FCBDFBF-184C-4DC5-BCEA-69BF40296C0B}">
      <dgm:prSet/>
      <dgm:spPr/>
      <dgm:t>
        <a:bodyPr/>
        <a:lstStyle/>
        <a:p>
          <a:endParaRPr lang="ru-RU"/>
        </a:p>
      </dgm:t>
    </dgm:pt>
    <dgm:pt modelId="{F9F343A1-9A1B-4F75-9A84-69527FF1FCB9}" type="sibTrans" cxnId="{1FCBDFBF-184C-4DC5-BCEA-69BF40296C0B}">
      <dgm:prSet/>
      <dgm:spPr/>
      <dgm:t>
        <a:bodyPr/>
        <a:lstStyle/>
        <a:p>
          <a:endParaRPr lang="ru-RU"/>
        </a:p>
      </dgm:t>
    </dgm:pt>
    <dgm:pt modelId="{CF89FFBA-0EA0-4B9A-956A-6A27C61C66CA}">
      <dgm:prSet phldrT="[Текст]" custT="1"/>
      <dgm:spPr>
        <a:solidFill>
          <a:srgbClr val="AA206F"/>
        </a:solidFill>
      </dgm:spPr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ВОВЛЕКАЮЩИЙ</a:t>
          </a:r>
        </a:p>
      </dgm:t>
    </dgm:pt>
    <dgm:pt modelId="{3A37F63D-44EE-4437-8C64-FE1655677F55}" type="parTrans" cxnId="{35F19921-1D39-4271-AF1E-4396776F8786}">
      <dgm:prSet/>
      <dgm:spPr/>
      <dgm:t>
        <a:bodyPr/>
        <a:lstStyle/>
        <a:p>
          <a:endParaRPr lang="ru-RU"/>
        </a:p>
      </dgm:t>
    </dgm:pt>
    <dgm:pt modelId="{95B479A4-1A84-4949-9177-C7A8FFFFF2FC}" type="sibTrans" cxnId="{35F19921-1D39-4271-AF1E-4396776F8786}">
      <dgm:prSet/>
      <dgm:spPr/>
      <dgm:t>
        <a:bodyPr/>
        <a:lstStyle/>
        <a:p>
          <a:endParaRPr lang="ru-RU"/>
        </a:p>
      </dgm:t>
    </dgm:pt>
    <dgm:pt modelId="{9BE8E213-364E-4D97-9C1A-5A382086713F}">
      <dgm:prSet phldrT="[Текст]" custT="1"/>
      <dgm:spPr>
        <a:solidFill>
          <a:srgbClr val="D595CF"/>
        </a:solidFill>
      </dgm:spPr>
      <dgm:t>
        <a:bodyPr/>
        <a:lstStyle/>
        <a:p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ЛИЧНЫЙ</a:t>
          </a:r>
        </a:p>
      </dgm:t>
    </dgm:pt>
    <dgm:pt modelId="{253E323A-7B4B-49AB-92F8-881A31B63183}" type="parTrans" cxnId="{29BBD82E-44FF-48E5-A5B1-E1EDF1B3916B}">
      <dgm:prSet/>
      <dgm:spPr/>
      <dgm:t>
        <a:bodyPr/>
        <a:lstStyle/>
        <a:p>
          <a:endParaRPr lang="ru-RU"/>
        </a:p>
      </dgm:t>
    </dgm:pt>
    <dgm:pt modelId="{942FD846-4B1C-47E4-96DE-9E5D4F3331AE}" type="sibTrans" cxnId="{29BBD82E-44FF-48E5-A5B1-E1EDF1B3916B}">
      <dgm:prSet/>
      <dgm:spPr/>
      <dgm:t>
        <a:bodyPr/>
        <a:lstStyle/>
        <a:p>
          <a:endParaRPr lang="ru-RU"/>
        </a:p>
      </dgm:t>
    </dgm:pt>
    <dgm:pt modelId="{D64CCBAE-EACA-40D2-9435-77C7481C46E4}" type="pres">
      <dgm:prSet presAssocID="{4EB0F620-8160-4D77-B32B-49CCAE8C7AF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D8B0002-EA01-489B-B54B-3CDF12F558B6}" type="pres">
      <dgm:prSet presAssocID="{4EB0F620-8160-4D77-B32B-49CCAE8C7AF8}" presName="matrix" presStyleCnt="0"/>
      <dgm:spPr/>
    </dgm:pt>
    <dgm:pt modelId="{0433519D-B345-4AD6-AC41-09E1B74F2E6D}" type="pres">
      <dgm:prSet presAssocID="{4EB0F620-8160-4D77-B32B-49CCAE8C7AF8}" presName="tile1" presStyleLbl="node1" presStyleIdx="0" presStyleCnt="4"/>
      <dgm:spPr/>
    </dgm:pt>
    <dgm:pt modelId="{50CABC68-80BE-4158-90F9-46DE1F2A7E66}" type="pres">
      <dgm:prSet presAssocID="{4EB0F620-8160-4D77-B32B-49CCAE8C7AF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820ABAA-A74C-4202-87BD-40D0B70AF9FD}" type="pres">
      <dgm:prSet presAssocID="{4EB0F620-8160-4D77-B32B-49CCAE8C7AF8}" presName="tile2" presStyleLbl="node1" presStyleIdx="1" presStyleCnt="4"/>
      <dgm:spPr/>
    </dgm:pt>
    <dgm:pt modelId="{E6E25799-8414-4FDF-8DF5-60B22C90897D}" type="pres">
      <dgm:prSet presAssocID="{4EB0F620-8160-4D77-B32B-49CCAE8C7AF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C849B32-0E9B-466E-8006-929D9B113A9B}" type="pres">
      <dgm:prSet presAssocID="{4EB0F620-8160-4D77-B32B-49CCAE8C7AF8}" presName="tile3" presStyleLbl="node1" presStyleIdx="2" presStyleCnt="4"/>
      <dgm:spPr/>
    </dgm:pt>
    <dgm:pt modelId="{5E8FFE47-774F-4B53-A19E-53CBFC0C3916}" type="pres">
      <dgm:prSet presAssocID="{4EB0F620-8160-4D77-B32B-49CCAE8C7AF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3E25277-8421-4C85-B9F0-B028F0913F4F}" type="pres">
      <dgm:prSet presAssocID="{4EB0F620-8160-4D77-B32B-49CCAE8C7AF8}" presName="tile4" presStyleLbl="node1" presStyleIdx="3" presStyleCnt="4"/>
      <dgm:spPr/>
    </dgm:pt>
    <dgm:pt modelId="{746D9226-551A-4438-A418-8576228E2114}" type="pres">
      <dgm:prSet presAssocID="{4EB0F620-8160-4D77-B32B-49CCAE8C7AF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13B0683-26BF-4B27-9457-ECBA902523F7}" type="pres">
      <dgm:prSet presAssocID="{4EB0F620-8160-4D77-B32B-49CCAE8C7AF8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B85C940A-0FFA-4F0A-8241-333E8F9BEF8E}" type="presOf" srcId="{054974A5-4003-412B-A31B-5356881CBC01}" destId="{513B0683-26BF-4B27-9457-ECBA902523F7}" srcOrd="0" destOrd="0" presId="urn:microsoft.com/office/officeart/2005/8/layout/matrix1"/>
    <dgm:cxn modelId="{35F19921-1D39-4271-AF1E-4396776F8786}" srcId="{054974A5-4003-412B-A31B-5356881CBC01}" destId="{CF89FFBA-0EA0-4B9A-956A-6A27C61C66CA}" srcOrd="2" destOrd="0" parTransId="{3A37F63D-44EE-4437-8C64-FE1655677F55}" sibTransId="{95B479A4-1A84-4949-9177-C7A8FFFFF2FC}"/>
    <dgm:cxn modelId="{9592FF29-DB8D-42A8-9016-A031CE195BDA}" type="presOf" srcId="{CF89FFBA-0EA0-4B9A-956A-6A27C61C66CA}" destId="{5E8FFE47-774F-4B53-A19E-53CBFC0C3916}" srcOrd="1" destOrd="0" presId="urn:microsoft.com/office/officeart/2005/8/layout/matrix1"/>
    <dgm:cxn modelId="{29BBD82E-44FF-48E5-A5B1-E1EDF1B3916B}" srcId="{054974A5-4003-412B-A31B-5356881CBC01}" destId="{9BE8E213-364E-4D97-9C1A-5A382086713F}" srcOrd="3" destOrd="0" parTransId="{253E323A-7B4B-49AB-92F8-881A31B63183}" sibTransId="{942FD846-4B1C-47E4-96DE-9E5D4F3331AE}"/>
    <dgm:cxn modelId="{250D4E40-3BAA-49BD-94F8-1DF7136BDE95}" srcId="{4EB0F620-8160-4D77-B32B-49CCAE8C7AF8}" destId="{054974A5-4003-412B-A31B-5356881CBC01}" srcOrd="0" destOrd="0" parTransId="{F71E8EEB-6D8F-4F31-B357-A4D87AF98F5F}" sibTransId="{5B5229F5-5D81-4575-9EFD-F76A1D29F38F}"/>
    <dgm:cxn modelId="{2DEC3E60-3F85-4F89-A5E9-A26BBDE88CA2}" type="presOf" srcId="{9BE8E213-364E-4D97-9C1A-5A382086713F}" destId="{746D9226-551A-4438-A418-8576228E2114}" srcOrd="1" destOrd="0" presId="urn:microsoft.com/office/officeart/2005/8/layout/matrix1"/>
    <dgm:cxn modelId="{A0822961-07A6-4950-8714-EB8BBC1CBFD8}" type="presOf" srcId="{4EB0F620-8160-4D77-B32B-49CCAE8C7AF8}" destId="{D64CCBAE-EACA-40D2-9435-77C7481C46E4}" srcOrd="0" destOrd="0" presId="urn:microsoft.com/office/officeart/2005/8/layout/matrix1"/>
    <dgm:cxn modelId="{8283CE62-8D20-46E9-A522-C3CB1DBBD32E}" type="presOf" srcId="{15AA31D5-C2A4-49E7-9FA4-6825F3377FC1}" destId="{5820ABAA-A74C-4202-87BD-40D0B70AF9FD}" srcOrd="0" destOrd="0" presId="urn:microsoft.com/office/officeart/2005/8/layout/matrix1"/>
    <dgm:cxn modelId="{7997D86A-0B8A-43F1-8AC4-9802A88A1AE5}" type="presOf" srcId="{E9910C7C-C004-450F-B252-41206A634126}" destId="{0433519D-B345-4AD6-AC41-09E1B74F2E6D}" srcOrd="0" destOrd="0" presId="urn:microsoft.com/office/officeart/2005/8/layout/matrix1"/>
    <dgm:cxn modelId="{C21F686C-2F7B-4854-92CA-A434218EB598}" type="presOf" srcId="{15AA31D5-C2A4-49E7-9FA4-6825F3377FC1}" destId="{E6E25799-8414-4FDF-8DF5-60B22C90897D}" srcOrd="1" destOrd="0" presId="urn:microsoft.com/office/officeart/2005/8/layout/matrix1"/>
    <dgm:cxn modelId="{597D1871-923C-493E-9D90-E77F6A4AAE00}" type="presOf" srcId="{CF89FFBA-0EA0-4B9A-956A-6A27C61C66CA}" destId="{4C849B32-0E9B-466E-8006-929D9B113A9B}" srcOrd="0" destOrd="0" presId="urn:microsoft.com/office/officeart/2005/8/layout/matrix1"/>
    <dgm:cxn modelId="{0B51A459-AF98-4C80-B2EF-6F8DE37AB22D}" srcId="{054974A5-4003-412B-A31B-5356881CBC01}" destId="{E9910C7C-C004-450F-B252-41206A634126}" srcOrd="0" destOrd="0" parTransId="{E14A069B-73E4-4895-99D1-18B7F24EEF62}" sibTransId="{CA94D907-EBBE-4324-ABF4-A24AFBA0A68B}"/>
    <dgm:cxn modelId="{73877480-5D11-406C-ADAB-C867EC9816B1}" type="presOf" srcId="{9BE8E213-364E-4D97-9C1A-5A382086713F}" destId="{33E25277-8421-4C85-B9F0-B028F0913F4F}" srcOrd="0" destOrd="0" presId="urn:microsoft.com/office/officeart/2005/8/layout/matrix1"/>
    <dgm:cxn modelId="{1FCBDFBF-184C-4DC5-BCEA-69BF40296C0B}" srcId="{054974A5-4003-412B-A31B-5356881CBC01}" destId="{15AA31D5-C2A4-49E7-9FA4-6825F3377FC1}" srcOrd="1" destOrd="0" parTransId="{2060C187-4A49-43DF-A7BC-E376A4DEC5AF}" sibTransId="{F9F343A1-9A1B-4F75-9A84-69527FF1FCB9}"/>
    <dgm:cxn modelId="{A32241D0-9418-4EB2-92F4-B6B2015A473C}" type="presOf" srcId="{E9910C7C-C004-450F-B252-41206A634126}" destId="{50CABC68-80BE-4158-90F9-46DE1F2A7E66}" srcOrd="1" destOrd="0" presId="urn:microsoft.com/office/officeart/2005/8/layout/matrix1"/>
    <dgm:cxn modelId="{4C2D1794-AEFB-4CAC-8D6D-F223D0140281}" type="presParOf" srcId="{D64CCBAE-EACA-40D2-9435-77C7481C46E4}" destId="{0D8B0002-EA01-489B-B54B-3CDF12F558B6}" srcOrd="0" destOrd="0" presId="urn:microsoft.com/office/officeart/2005/8/layout/matrix1"/>
    <dgm:cxn modelId="{29E8D81F-5A2B-4296-B03A-DED145B2549B}" type="presParOf" srcId="{0D8B0002-EA01-489B-B54B-3CDF12F558B6}" destId="{0433519D-B345-4AD6-AC41-09E1B74F2E6D}" srcOrd="0" destOrd="0" presId="urn:microsoft.com/office/officeart/2005/8/layout/matrix1"/>
    <dgm:cxn modelId="{9C18A894-5ABE-4451-A63A-3E4F35AC0A33}" type="presParOf" srcId="{0D8B0002-EA01-489B-B54B-3CDF12F558B6}" destId="{50CABC68-80BE-4158-90F9-46DE1F2A7E66}" srcOrd="1" destOrd="0" presId="urn:microsoft.com/office/officeart/2005/8/layout/matrix1"/>
    <dgm:cxn modelId="{E3A15CDF-6B2B-41CB-BE7E-B28AD8CF7CA8}" type="presParOf" srcId="{0D8B0002-EA01-489B-B54B-3CDF12F558B6}" destId="{5820ABAA-A74C-4202-87BD-40D0B70AF9FD}" srcOrd="2" destOrd="0" presId="urn:microsoft.com/office/officeart/2005/8/layout/matrix1"/>
    <dgm:cxn modelId="{481D1AC9-E60C-4131-9CB5-E1CB57FDA99C}" type="presParOf" srcId="{0D8B0002-EA01-489B-B54B-3CDF12F558B6}" destId="{E6E25799-8414-4FDF-8DF5-60B22C90897D}" srcOrd="3" destOrd="0" presId="urn:microsoft.com/office/officeart/2005/8/layout/matrix1"/>
    <dgm:cxn modelId="{0F97972E-46D9-43BD-A051-11908F6A5942}" type="presParOf" srcId="{0D8B0002-EA01-489B-B54B-3CDF12F558B6}" destId="{4C849B32-0E9B-466E-8006-929D9B113A9B}" srcOrd="4" destOrd="0" presId="urn:microsoft.com/office/officeart/2005/8/layout/matrix1"/>
    <dgm:cxn modelId="{47838638-7734-455F-8121-D3F285A9E1D0}" type="presParOf" srcId="{0D8B0002-EA01-489B-B54B-3CDF12F558B6}" destId="{5E8FFE47-774F-4B53-A19E-53CBFC0C3916}" srcOrd="5" destOrd="0" presId="urn:microsoft.com/office/officeart/2005/8/layout/matrix1"/>
    <dgm:cxn modelId="{B6DF8BB6-2CF9-4820-BE0C-2B92E2D4CC57}" type="presParOf" srcId="{0D8B0002-EA01-489B-B54B-3CDF12F558B6}" destId="{33E25277-8421-4C85-B9F0-B028F0913F4F}" srcOrd="6" destOrd="0" presId="urn:microsoft.com/office/officeart/2005/8/layout/matrix1"/>
    <dgm:cxn modelId="{3CCB0A97-7499-4869-88B2-86AFC805CE7A}" type="presParOf" srcId="{0D8B0002-EA01-489B-B54B-3CDF12F558B6}" destId="{746D9226-551A-4438-A418-8576228E2114}" srcOrd="7" destOrd="0" presId="urn:microsoft.com/office/officeart/2005/8/layout/matrix1"/>
    <dgm:cxn modelId="{D5043853-9478-466F-AEF7-E150B248414C}" type="presParOf" srcId="{D64CCBAE-EACA-40D2-9435-77C7481C46E4}" destId="{513B0683-26BF-4B27-9457-ECBA902523F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3519D-B345-4AD6-AC41-09E1B74F2E6D}">
      <dsp:nvSpPr>
        <dsp:cNvPr id="0" name=""/>
        <dsp:cNvSpPr/>
      </dsp:nvSpPr>
      <dsp:spPr>
        <a:xfrm rot="16200000">
          <a:off x="760584" y="-760584"/>
          <a:ext cx="1854206" cy="3375375"/>
        </a:xfrm>
        <a:prstGeom prst="round1Rect">
          <a:avLst/>
        </a:prstGeom>
        <a:solidFill>
          <a:srgbClr val="196D1D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ОБУЧЕНИЕ</a:t>
          </a:r>
        </a:p>
      </dsp:txBody>
      <dsp:txXfrm rot="5400000">
        <a:off x="0" y="0"/>
        <a:ext cx="3375375" cy="1390654"/>
      </dsp:txXfrm>
    </dsp:sp>
    <dsp:sp modelId="{5820ABAA-A74C-4202-87BD-40D0B70AF9FD}">
      <dsp:nvSpPr>
        <dsp:cNvPr id="0" name=""/>
        <dsp:cNvSpPr/>
      </dsp:nvSpPr>
      <dsp:spPr>
        <a:xfrm>
          <a:off x="3375375" y="0"/>
          <a:ext cx="3375375" cy="1854206"/>
        </a:xfrm>
        <a:prstGeom prst="round1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ВОСПИТАНИЕ</a:t>
          </a:r>
        </a:p>
      </dsp:txBody>
      <dsp:txXfrm>
        <a:off x="3375375" y="0"/>
        <a:ext cx="3375375" cy="1390654"/>
      </dsp:txXfrm>
    </dsp:sp>
    <dsp:sp modelId="{4C849B32-0E9B-466E-8006-929D9B113A9B}">
      <dsp:nvSpPr>
        <dsp:cNvPr id="0" name=""/>
        <dsp:cNvSpPr/>
      </dsp:nvSpPr>
      <dsp:spPr>
        <a:xfrm rot="10800000">
          <a:off x="0" y="1854206"/>
          <a:ext cx="3375375" cy="1854206"/>
        </a:xfrm>
        <a:prstGeom prst="round1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solidFill>
                <a:schemeClr val="bg1">
                  <a:lumMod val="95000"/>
                </a:schemeClr>
              </a:solidFill>
              <a:effectLst/>
            </a:rPr>
            <a:t>КОНТРОЛЬ</a:t>
          </a:r>
        </a:p>
      </dsp:txBody>
      <dsp:txXfrm rot="10800000">
        <a:off x="0" y="2317757"/>
        <a:ext cx="3375375" cy="1390654"/>
      </dsp:txXfrm>
    </dsp:sp>
    <dsp:sp modelId="{33E25277-8421-4C85-B9F0-B028F0913F4F}">
      <dsp:nvSpPr>
        <dsp:cNvPr id="0" name=""/>
        <dsp:cNvSpPr/>
      </dsp:nvSpPr>
      <dsp:spPr>
        <a:xfrm rot="5400000">
          <a:off x="4135959" y="1093621"/>
          <a:ext cx="1854206" cy="3375375"/>
        </a:xfrm>
        <a:prstGeom prst="round1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ОБРАТНАЯ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СВЯЗЬ</a:t>
          </a:r>
        </a:p>
      </dsp:txBody>
      <dsp:txXfrm rot="-5400000">
        <a:off x="3375375" y="2317757"/>
        <a:ext cx="3375375" cy="1390654"/>
      </dsp:txXfrm>
    </dsp:sp>
    <dsp:sp modelId="{513B0683-26BF-4B27-9457-ECBA902523F7}">
      <dsp:nvSpPr>
        <dsp:cNvPr id="0" name=""/>
        <dsp:cNvSpPr/>
      </dsp:nvSpPr>
      <dsp:spPr>
        <a:xfrm>
          <a:off x="2362762" y="1390654"/>
          <a:ext cx="2025225" cy="927103"/>
        </a:xfrm>
        <a:prstGeom prst="roundRect">
          <a:avLst/>
        </a:prstGeom>
        <a:solidFill>
          <a:srgbClr val="F1C599"/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ЗАДАЧИ</a:t>
          </a:r>
        </a:p>
      </dsp:txBody>
      <dsp:txXfrm>
        <a:off x="2408019" y="1435911"/>
        <a:ext cx="1934711" cy="836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3519D-B345-4AD6-AC41-09E1B74F2E6D}">
      <dsp:nvSpPr>
        <dsp:cNvPr id="0" name=""/>
        <dsp:cNvSpPr/>
      </dsp:nvSpPr>
      <dsp:spPr>
        <a:xfrm rot="16200000">
          <a:off x="662976" y="-662976"/>
          <a:ext cx="2004416" cy="3330370"/>
        </a:xfrm>
        <a:prstGeom prst="round1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ОБУЧАЮЩИЙ</a:t>
          </a:r>
        </a:p>
      </dsp:txBody>
      <dsp:txXfrm rot="5400000">
        <a:off x="-1" y="1"/>
        <a:ext cx="3330370" cy="1503312"/>
      </dsp:txXfrm>
    </dsp:sp>
    <dsp:sp modelId="{5820ABAA-A74C-4202-87BD-40D0B70AF9FD}">
      <dsp:nvSpPr>
        <dsp:cNvPr id="0" name=""/>
        <dsp:cNvSpPr/>
      </dsp:nvSpPr>
      <dsp:spPr>
        <a:xfrm>
          <a:off x="3330370" y="0"/>
          <a:ext cx="3330370" cy="2004416"/>
        </a:xfrm>
        <a:prstGeom prst="round1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ЭКСПЕРТНЫЙ</a:t>
          </a:r>
        </a:p>
      </dsp:txBody>
      <dsp:txXfrm>
        <a:off x="3330370" y="0"/>
        <a:ext cx="3330370" cy="1503312"/>
      </dsp:txXfrm>
    </dsp:sp>
    <dsp:sp modelId="{4C849B32-0E9B-466E-8006-929D9B113A9B}">
      <dsp:nvSpPr>
        <dsp:cNvPr id="0" name=""/>
        <dsp:cNvSpPr/>
      </dsp:nvSpPr>
      <dsp:spPr>
        <a:xfrm rot="10800000">
          <a:off x="0" y="2004416"/>
          <a:ext cx="3330370" cy="2004416"/>
        </a:xfrm>
        <a:prstGeom prst="round1Rect">
          <a:avLst/>
        </a:prstGeom>
        <a:solidFill>
          <a:srgbClr val="AA206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ВОВЛЕКАЮЩИЙ</a:t>
          </a:r>
        </a:p>
      </dsp:txBody>
      <dsp:txXfrm rot="10800000">
        <a:off x="0" y="2505520"/>
        <a:ext cx="3330370" cy="1503312"/>
      </dsp:txXfrm>
    </dsp:sp>
    <dsp:sp modelId="{33E25277-8421-4C85-B9F0-B028F0913F4F}">
      <dsp:nvSpPr>
        <dsp:cNvPr id="0" name=""/>
        <dsp:cNvSpPr/>
      </dsp:nvSpPr>
      <dsp:spPr>
        <a:xfrm rot="5400000">
          <a:off x="3993346" y="1341439"/>
          <a:ext cx="2004416" cy="3330370"/>
        </a:xfrm>
        <a:prstGeom prst="round1Rect">
          <a:avLst/>
        </a:prstGeom>
        <a:solidFill>
          <a:srgbClr val="D595C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ЛИЧНЫЙ</a:t>
          </a:r>
        </a:p>
      </dsp:txBody>
      <dsp:txXfrm rot="-5400000">
        <a:off x="3330369" y="2505520"/>
        <a:ext cx="3330370" cy="1503312"/>
      </dsp:txXfrm>
    </dsp:sp>
    <dsp:sp modelId="{513B0683-26BF-4B27-9457-ECBA902523F7}">
      <dsp:nvSpPr>
        <dsp:cNvPr id="0" name=""/>
        <dsp:cNvSpPr/>
      </dsp:nvSpPr>
      <dsp:spPr>
        <a:xfrm>
          <a:off x="2331258" y="1503312"/>
          <a:ext cx="1998222" cy="1002208"/>
        </a:xfrm>
        <a:prstGeom prst="roundRect">
          <a:avLst/>
        </a:prstGeom>
        <a:solidFill>
          <a:srgbClr val="FCAE1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КОНТЕНТ</a:t>
          </a:r>
        </a:p>
      </dsp:txBody>
      <dsp:txXfrm>
        <a:off x="2380182" y="1552236"/>
        <a:ext cx="1900374" cy="904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22.03.2025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22.03.2025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" y="2927"/>
            <a:ext cx="9142496" cy="514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7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27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327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3946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3946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27484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327484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3946509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3946509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18654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318654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3937679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72000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31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2431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32431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-4106772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-488120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-2149783" y="1677235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0373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806585" y="4803998"/>
            <a:ext cx="2133600" cy="216024"/>
          </a:xfrm>
        </p:spPr>
        <p:txBody>
          <a:bodyPr/>
          <a:lstStyle/>
          <a:p>
            <a:fld id="{22FDA06B-CFDB-4B86-A38B-2382B61397EA}" type="datetime1">
              <a:rPr lang="ru-RU" smtClean="0"/>
              <a:pPr/>
              <a:t>22.03.2025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02829" y="4803998"/>
            <a:ext cx="432048" cy="216024"/>
          </a:xfrm>
        </p:spPr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-1129952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3540374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-3058684" y="-1185930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91580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-3051484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-2595540" y="2096765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22.03.2025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3219911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323528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3219911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5544616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323528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311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4311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3219911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311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4310" y="87474"/>
            <a:ext cx="7110567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4311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456398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824028" y="4803998"/>
            <a:ext cx="2133600" cy="216024"/>
          </a:xfrm>
        </p:spPr>
        <p:txBody>
          <a:bodyPr/>
          <a:lstStyle/>
          <a:p>
            <a:fld id="{943FD93D-F9B5-4A7A-8567-1C61FE40F3F3}" type="datetime1">
              <a:rPr lang="ru-RU" smtClean="0"/>
              <a:pPr/>
              <a:t>22.03.2025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20272" y="4803998"/>
            <a:ext cx="432048" cy="216024"/>
          </a:xfrm>
        </p:spPr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24311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324312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63764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37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88024" y="4803998"/>
            <a:ext cx="2133600" cy="216024"/>
          </a:xfrm>
        </p:spPr>
        <p:txBody>
          <a:bodyPr/>
          <a:lstStyle/>
          <a:p>
            <a:fld id="{4FCC34CB-239E-4355-B891-05A612BCD219}" type="datetime1">
              <a:rPr lang="ru-RU" smtClean="0"/>
              <a:pPr/>
              <a:t>22.03.2025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84268" y="4803998"/>
            <a:ext cx="432048" cy="216024"/>
          </a:xfrm>
        </p:spPr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327438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7200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31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32431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7200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31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32431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4311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311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323528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22.03.2025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306085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311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4311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323528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23528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3938463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06585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4311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02829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774263" y="-450"/>
            <a:ext cx="1369141" cy="51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jp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17" Type="http://schemas.openxmlformats.org/officeDocument/2006/relationships/image" Target="../media/image31.jp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5" Type="http://schemas.openxmlformats.org/officeDocument/2006/relationships/image" Target="../media/image29.jpg"/><Relationship Id="rId10" Type="http://schemas.openxmlformats.org/officeDocument/2006/relationships/image" Target="../media/image24.jpg"/><Relationship Id="rId19" Type="http://schemas.openxmlformats.org/officeDocument/2006/relationships/image" Target="../media/image33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2F04AD-7858-4234-B4FA-C0E3AB73A01F}"/>
              </a:ext>
            </a:extLst>
          </p:cNvPr>
          <p:cNvSpPr txBox="1"/>
          <p:nvPr/>
        </p:nvSpPr>
        <p:spPr>
          <a:xfrm>
            <a:off x="3635896" y="3291830"/>
            <a:ext cx="5313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УЧИТЕЛЬ В СЕТИ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408102-A507-48A8-2AAC-D059AA294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469" y="321500"/>
            <a:ext cx="4288476" cy="24122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4BAAAC-B1FB-5749-C1E8-4D9FB8139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3" y="1887674"/>
            <a:ext cx="2955588" cy="2955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49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СОЦИАЛЬНЫЕ СЕТИ – ЭФФЕКТИВНЫЙ ИНСТРУМЕНТ СОВРЕМЕННОГО ПЕДАГОГА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3C43AD8F-36C9-A442-DE1C-6905B69311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1431643"/>
              </p:ext>
            </p:extLst>
          </p:nvPr>
        </p:nvGraphicFramePr>
        <p:xfrm>
          <a:off x="593558" y="1211925"/>
          <a:ext cx="6750750" cy="3708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243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КОНТЕНТ ПЕДАГОГА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3C43AD8F-36C9-A442-DE1C-6905B69311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4100134"/>
              </p:ext>
            </p:extLst>
          </p:nvPr>
        </p:nvGraphicFramePr>
        <p:xfrm>
          <a:off x="774137" y="1011189"/>
          <a:ext cx="6660740" cy="4008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582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ЦИФРОВЫЕ ПРОГРАММЫ ДЛЯ ОРГАНИЗАЦИИ РАБОТЫ УЧИТЕЛЯ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21044D-9D87-7D69-65A4-9287A0052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94" y="1410953"/>
            <a:ext cx="2132895" cy="936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D7E93A-5CEA-CF9C-8D80-619A33689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289" y="2881023"/>
            <a:ext cx="2962492" cy="7465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A20F7F-15B4-4997-37A1-E410F0A50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42" y="2863859"/>
            <a:ext cx="1527423" cy="1527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2812A2E-365E-DDA5-CD34-A045B3859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3235" y="1722915"/>
            <a:ext cx="2031642" cy="1036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570B2F4-1D57-6ADD-2E4E-4D4CB46E62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4774" y="3350826"/>
            <a:ext cx="1527423" cy="1527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4C02344-2468-4183-0FBC-1DB103AD40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1820" y="4106147"/>
            <a:ext cx="2577667" cy="78637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036D3A4-5C9C-98BD-B8FD-FE6A63CC9E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9323" y="1411475"/>
            <a:ext cx="1752985" cy="116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3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E5E86CB-7939-02E4-B441-F4220DD257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62" b="1062"/>
          <a:stretch/>
        </p:blipFill>
        <p:spPr>
          <a:xfrm>
            <a:off x="1278620" y="763692"/>
            <a:ext cx="6284732" cy="2263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6DF71A-1CD8-BB40-55C5-E3B3E2EC05AA}"/>
              </a:ext>
            </a:extLst>
          </p:cNvPr>
          <p:cNvSpPr txBox="1"/>
          <p:nvPr/>
        </p:nvSpPr>
        <p:spPr>
          <a:xfrm>
            <a:off x="2295284" y="3219476"/>
            <a:ext cx="526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ADB0781-4C7A-DA76-5049-459091E8C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76" y="3108467"/>
            <a:ext cx="1838801" cy="1838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835B3A-C780-B846-51A7-E53C32D5ECF0}"/>
              </a:ext>
            </a:extLst>
          </p:cNvPr>
          <p:cNvSpPr txBox="1"/>
          <p:nvPr/>
        </p:nvSpPr>
        <p:spPr>
          <a:xfrm>
            <a:off x="1494644" y="290151"/>
            <a:ext cx="6284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ВСЕРОССИЙСКОЕ СООБЩЕСТВО НАСТАВНИКОВ-ПРОСВЕТИТЕЛЕЙ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672139-C1C2-9AC9-F968-A792C0FA20D0}"/>
              </a:ext>
            </a:extLst>
          </p:cNvPr>
          <p:cNvSpPr txBox="1"/>
          <p:nvPr/>
        </p:nvSpPr>
        <p:spPr>
          <a:xfrm>
            <a:off x="2190292" y="3192942"/>
            <a:ext cx="53730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Наставники-просветители — это педагоги, которые занимаются не только обучением </a:t>
            </a:r>
          </a:p>
          <a:p>
            <a:pPr algn="ctr"/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воспитанием школьников и студентов, но являясь лидерами общественного мнения, участвуют в просветительской деятельности в социальных медиа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BCC89D2-B8F3-2161-4AD0-3464E7469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08" y="169482"/>
            <a:ext cx="792088" cy="706457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C45907A-E9A0-0023-9B83-891E6FB58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029" y="169482"/>
            <a:ext cx="569039" cy="5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5" name="Сквиркл">
            <a:extLst>
              <a:ext uri="{FF2B5EF4-FFF2-40B4-BE49-F238E27FC236}">
                <a16:creationId xmlns:a16="http://schemas.microsoft.com/office/drawing/2014/main" id="{734DA7A8-CA76-3DE0-E733-A1D53B219F0B}"/>
              </a:ext>
            </a:extLst>
          </p:cNvPr>
          <p:cNvSpPr/>
          <p:nvPr/>
        </p:nvSpPr>
        <p:spPr>
          <a:xfrm>
            <a:off x="1394683" y="189866"/>
            <a:ext cx="5234422" cy="696823"/>
          </a:xfrm>
          <a:prstGeom prst="roundRect">
            <a:avLst>
              <a:gd name="adj" fmla="val 16667"/>
            </a:avLst>
          </a:prstGeom>
          <a:noFill/>
          <a:ln w="50800" cap="flat">
            <a:solidFill>
              <a:schemeClr val="accent6">
                <a:lumMod val="75000"/>
              </a:schemeClr>
            </a:solidFill>
            <a:prstDash val="dash"/>
            <a:round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defTabSz="1219169">
              <a:defRPr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sz="9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34E3959-3BDE-92AF-67EC-E279B5E20C07}"/>
              </a:ext>
            </a:extLst>
          </p:cNvPr>
          <p:cNvSpPr txBox="1"/>
          <p:nvPr/>
        </p:nvSpPr>
        <p:spPr>
          <a:xfrm>
            <a:off x="1612821" y="410288"/>
            <a:ext cx="49680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ДЕЯТЕЛЬНОСТИ УЧАСТНИКОВ СООБЩЕСТВА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8AE4FCD-296C-2524-8BF9-32E46EFC0975}"/>
              </a:ext>
            </a:extLst>
          </p:cNvPr>
          <p:cNvSpPr txBox="1"/>
          <p:nvPr/>
        </p:nvSpPr>
        <p:spPr>
          <a:xfrm>
            <a:off x="-141245" y="1161705"/>
            <a:ext cx="2698284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объединение 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усилий педагогов, реализующих наставническую и просветительскую деятельность</a:t>
            </a:r>
          </a:p>
        </p:txBody>
      </p:sp>
      <p:sp>
        <p:nvSpPr>
          <p:cNvPr id="60" name="Сквиркл">
            <a:extLst>
              <a:ext uri="{FF2B5EF4-FFF2-40B4-BE49-F238E27FC236}">
                <a16:creationId xmlns:a16="http://schemas.microsoft.com/office/drawing/2014/main" id="{64750C31-3910-00F1-BAD6-FC3C6ABD40AF}"/>
              </a:ext>
            </a:extLst>
          </p:cNvPr>
          <p:cNvSpPr/>
          <p:nvPr/>
        </p:nvSpPr>
        <p:spPr>
          <a:xfrm>
            <a:off x="251520" y="1161705"/>
            <a:ext cx="1980220" cy="1479665"/>
          </a:xfrm>
          <a:prstGeom prst="roundRect">
            <a:avLst>
              <a:gd name="adj" fmla="val 19407"/>
            </a:avLst>
          </a:prstGeom>
          <a:noFill/>
          <a:ln w="50800" cap="flat">
            <a:solidFill>
              <a:schemeClr val="accent1">
                <a:lumMod val="75000"/>
              </a:schemeClr>
            </a:solidFill>
            <a:prstDash val="solid"/>
            <a:round/>
          </a:ln>
          <a:effectLst/>
        </p:spPr>
        <p:txBody>
          <a:bodyPr wrap="square" lIns="25400" tIns="25400" rIns="25400" bIns="25400" numCol="1" anchor="t">
            <a:noAutofit/>
          </a:bodyPr>
          <a:lstStyle/>
          <a:p>
            <a:pPr>
              <a:defRPr sz="18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sz="90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52F8416-D506-1000-40F6-34DB1031264F}"/>
              </a:ext>
            </a:extLst>
          </p:cNvPr>
          <p:cNvSpPr txBox="1"/>
          <p:nvPr/>
        </p:nvSpPr>
        <p:spPr>
          <a:xfrm>
            <a:off x="969632" y="3167305"/>
            <a:ext cx="2524216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подготовка просветительского контента и его размещение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      в социальных сетях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(Дзен, ВК, ОК, ТГ)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40F15F4-767D-9A72-93D1-1020887A68AC}"/>
              </a:ext>
            </a:extLst>
          </p:cNvPr>
          <p:cNvSpPr txBox="1"/>
          <p:nvPr/>
        </p:nvSpPr>
        <p:spPr>
          <a:xfrm>
            <a:off x="2800153" y="1280653"/>
            <a:ext cx="2321537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повышение престижа педагогической профессии через активную просветительскую деятельность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CAAC176-85D1-41AE-91F0-67D7014D33AD}"/>
              </a:ext>
            </a:extLst>
          </p:cNvPr>
          <p:cNvSpPr txBox="1"/>
          <p:nvPr/>
        </p:nvSpPr>
        <p:spPr>
          <a:xfrm>
            <a:off x="4606835" y="3090795"/>
            <a:ext cx="2524215" cy="1600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наполнение позитивным контентом и 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создание единого информационного пространства для учителей, школьников, студентов и родителей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9F46020-691D-49F1-B6D8-5A9BEFEC02FC}"/>
              </a:ext>
            </a:extLst>
          </p:cNvPr>
          <p:cNvSpPr txBox="1"/>
          <p:nvPr/>
        </p:nvSpPr>
        <p:spPr>
          <a:xfrm>
            <a:off x="5481478" y="1225948"/>
            <a:ext cx="2268253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усиление позитивного образа педагогов, образовательных технологий, инноваций 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в сфере образования для общественности</a:t>
            </a:r>
          </a:p>
        </p:txBody>
      </p:sp>
      <p:sp>
        <p:nvSpPr>
          <p:cNvPr id="66" name="Сквиркл">
            <a:extLst>
              <a:ext uri="{FF2B5EF4-FFF2-40B4-BE49-F238E27FC236}">
                <a16:creationId xmlns:a16="http://schemas.microsoft.com/office/drawing/2014/main" id="{01047B6C-41F2-35AF-AC6A-FDBC29DAF7D5}"/>
              </a:ext>
            </a:extLst>
          </p:cNvPr>
          <p:cNvSpPr/>
          <p:nvPr/>
        </p:nvSpPr>
        <p:spPr>
          <a:xfrm>
            <a:off x="1269954" y="3074873"/>
            <a:ext cx="2124236" cy="1569861"/>
          </a:xfrm>
          <a:prstGeom prst="roundRect">
            <a:avLst>
              <a:gd name="adj" fmla="val 22159"/>
            </a:avLst>
          </a:prstGeom>
          <a:noFill/>
          <a:ln w="50800" cap="flat">
            <a:solidFill>
              <a:schemeClr val="accent1">
                <a:lumMod val="75000"/>
              </a:schemeClr>
            </a:solidFill>
            <a:prstDash val="solid"/>
            <a:round/>
          </a:ln>
          <a:effectLst/>
        </p:spPr>
        <p:txBody>
          <a:bodyPr wrap="square" lIns="25400" tIns="25400" rIns="25400" bIns="25400" numCol="1" anchor="t">
            <a:noAutofit/>
          </a:bodyPr>
          <a:lstStyle/>
          <a:p>
            <a:pPr>
              <a:defRPr sz="18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sz="900"/>
          </a:p>
        </p:txBody>
      </p:sp>
      <p:sp>
        <p:nvSpPr>
          <p:cNvPr id="67" name="Сквиркл">
            <a:extLst>
              <a:ext uri="{FF2B5EF4-FFF2-40B4-BE49-F238E27FC236}">
                <a16:creationId xmlns:a16="http://schemas.microsoft.com/office/drawing/2014/main" id="{88C5AA2A-6F28-F26E-81CB-6C4A91C1AAE4}"/>
              </a:ext>
            </a:extLst>
          </p:cNvPr>
          <p:cNvSpPr/>
          <p:nvPr/>
        </p:nvSpPr>
        <p:spPr>
          <a:xfrm>
            <a:off x="4572000" y="2950203"/>
            <a:ext cx="2524215" cy="1778272"/>
          </a:xfrm>
          <a:prstGeom prst="roundRect">
            <a:avLst>
              <a:gd name="adj" fmla="val 23801"/>
            </a:avLst>
          </a:prstGeom>
          <a:noFill/>
          <a:ln w="50800" cap="flat">
            <a:solidFill>
              <a:schemeClr val="accent1">
                <a:lumMod val="75000"/>
              </a:schemeClr>
            </a:solidFill>
            <a:prstDash val="solid"/>
            <a:round/>
          </a:ln>
          <a:effectLst/>
        </p:spPr>
        <p:txBody>
          <a:bodyPr wrap="square" lIns="25400" tIns="25400" rIns="25400" bIns="25400" numCol="1" anchor="t">
            <a:noAutofit/>
          </a:bodyPr>
          <a:lstStyle/>
          <a:p>
            <a:pPr>
              <a:defRPr sz="18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sz="900"/>
          </a:p>
        </p:txBody>
      </p:sp>
      <p:sp>
        <p:nvSpPr>
          <p:cNvPr id="68" name="Сквиркл">
            <a:extLst>
              <a:ext uri="{FF2B5EF4-FFF2-40B4-BE49-F238E27FC236}">
                <a16:creationId xmlns:a16="http://schemas.microsoft.com/office/drawing/2014/main" id="{E045D35B-83C0-9F3B-9149-A87C6C28ECB9}"/>
              </a:ext>
            </a:extLst>
          </p:cNvPr>
          <p:cNvSpPr/>
          <p:nvPr/>
        </p:nvSpPr>
        <p:spPr>
          <a:xfrm>
            <a:off x="2898804" y="1126970"/>
            <a:ext cx="2124236" cy="1569861"/>
          </a:xfrm>
          <a:prstGeom prst="roundRect">
            <a:avLst>
              <a:gd name="adj" fmla="val 24372"/>
            </a:avLst>
          </a:prstGeom>
          <a:noFill/>
          <a:ln w="50800" cap="flat">
            <a:solidFill>
              <a:schemeClr val="accent1">
                <a:lumMod val="75000"/>
              </a:schemeClr>
            </a:solidFill>
            <a:prstDash val="solid"/>
            <a:round/>
          </a:ln>
          <a:effectLst/>
        </p:spPr>
        <p:txBody>
          <a:bodyPr wrap="square" lIns="25400" tIns="25400" rIns="25400" bIns="25400" numCol="1" anchor="t">
            <a:noAutofit/>
          </a:bodyPr>
          <a:lstStyle/>
          <a:p>
            <a:pPr>
              <a:defRPr sz="18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sz="900"/>
          </a:p>
        </p:txBody>
      </p:sp>
      <p:sp>
        <p:nvSpPr>
          <p:cNvPr id="69" name="Сквиркл">
            <a:extLst>
              <a:ext uri="{FF2B5EF4-FFF2-40B4-BE49-F238E27FC236}">
                <a16:creationId xmlns:a16="http://schemas.microsoft.com/office/drawing/2014/main" id="{3F67D8F0-D487-6CCB-0042-DE89CEF09DAC}"/>
              </a:ext>
            </a:extLst>
          </p:cNvPr>
          <p:cNvSpPr/>
          <p:nvPr/>
        </p:nvSpPr>
        <p:spPr>
          <a:xfrm>
            <a:off x="5535469" y="1116606"/>
            <a:ext cx="2124236" cy="1569861"/>
          </a:xfrm>
          <a:prstGeom prst="roundRect">
            <a:avLst>
              <a:gd name="adj" fmla="val 23739"/>
            </a:avLst>
          </a:prstGeom>
          <a:noFill/>
          <a:ln w="50800" cap="flat">
            <a:solidFill>
              <a:schemeClr val="accent1">
                <a:lumMod val="75000"/>
              </a:schemeClr>
            </a:solidFill>
            <a:prstDash val="solid"/>
            <a:round/>
          </a:ln>
          <a:effectLst/>
        </p:spPr>
        <p:txBody>
          <a:bodyPr wrap="square" lIns="25400" tIns="25400" rIns="25400" bIns="25400" numCol="1" anchor="t">
            <a:noAutofit/>
          </a:bodyPr>
          <a:lstStyle/>
          <a:p>
            <a:pPr>
              <a:defRPr sz="18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sz="900"/>
          </a:p>
        </p:txBody>
      </p:sp>
      <p:sp>
        <p:nvSpPr>
          <p:cNvPr id="70" name="Прямая соединительная линия 23">
            <a:extLst>
              <a:ext uri="{FF2B5EF4-FFF2-40B4-BE49-F238E27FC236}">
                <a16:creationId xmlns:a16="http://schemas.microsoft.com/office/drawing/2014/main" id="{5F56A02D-D4BB-9D70-F3EC-F767428B37EB}"/>
              </a:ext>
            </a:extLst>
          </p:cNvPr>
          <p:cNvSpPr/>
          <p:nvPr/>
        </p:nvSpPr>
        <p:spPr>
          <a:xfrm flipH="1">
            <a:off x="2329594" y="918822"/>
            <a:ext cx="505313" cy="2156049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  <a:miter/>
          </a:ln>
        </p:spPr>
        <p:txBody>
          <a:bodyPr lIns="22859" tIns="22859" rIns="22859" bIns="22859"/>
          <a:lstStyle/>
          <a:p>
            <a:endParaRPr sz="900"/>
          </a:p>
        </p:txBody>
      </p:sp>
      <p:sp>
        <p:nvSpPr>
          <p:cNvPr id="71" name="Прямая соединительная линия 23">
            <a:extLst>
              <a:ext uri="{FF2B5EF4-FFF2-40B4-BE49-F238E27FC236}">
                <a16:creationId xmlns:a16="http://schemas.microsoft.com/office/drawing/2014/main" id="{48B4A1A7-EA8F-CEE3-92C9-C301FF7190A7}"/>
              </a:ext>
            </a:extLst>
          </p:cNvPr>
          <p:cNvSpPr/>
          <p:nvPr/>
        </p:nvSpPr>
        <p:spPr>
          <a:xfrm>
            <a:off x="4974716" y="918820"/>
            <a:ext cx="470727" cy="2031383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  <a:miter/>
          </a:ln>
        </p:spPr>
        <p:txBody>
          <a:bodyPr lIns="22859" tIns="22859" rIns="22859" bIns="22859"/>
          <a:lstStyle/>
          <a:p>
            <a:endParaRPr sz="900"/>
          </a:p>
        </p:txBody>
      </p:sp>
      <p:sp>
        <p:nvSpPr>
          <p:cNvPr id="72" name="Прямая соединительная линия 23">
            <a:extLst>
              <a:ext uri="{FF2B5EF4-FFF2-40B4-BE49-F238E27FC236}">
                <a16:creationId xmlns:a16="http://schemas.microsoft.com/office/drawing/2014/main" id="{109990AC-A3F7-5402-FCED-A7ACC0BC6170}"/>
              </a:ext>
            </a:extLst>
          </p:cNvPr>
          <p:cNvSpPr/>
          <p:nvPr/>
        </p:nvSpPr>
        <p:spPr>
          <a:xfrm>
            <a:off x="3887924" y="881580"/>
            <a:ext cx="6622" cy="235026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  <a:miter/>
          </a:ln>
        </p:spPr>
        <p:txBody>
          <a:bodyPr lIns="22859" tIns="22859" rIns="22859" bIns="22859"/>
          <a:lstStyle/>
          <a:p>
            <a:endParaRPr sz="900"/>
          </a:p>
        </p:txBody>
      </p:sp>
      <p:sp>
        <p:nvSpPr>
          <p:cNvPr id="73" name="Прямая соединительная линия 23">
            <a:extLst>
              <a:ext uri="{FF2B5EF4-FFF2-40B4-BE49-F238E27FC236}">
                <a16:creationId xmlns:a16="http://schemas.microsoft.com/office/drawing/2014/main" id="{B5503B28-1987-4774-0796-72BF94B0EE60}"/>
              </a:ext>
            </a:extLst>
          </p:cNvPr>
          <p:cNvSpPr/>
          <p:nvPr/>
        </p:nvSpPr>
        <p:spPr>
          <a:xfrm>
            <a:off x="5334771" y="881580"/>
            <a:ext cx="200698" cy="682057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  <a:miter/>
          </a:ln>
        </p:spPr>
        <p:txBody>
          <a:bodyPr lIns="22859" tIns="22859" rIns="22859" bIns="22859"/>
          <a:lstStyle/>
          <a:p>
            <a:endParaRPr sz="900"/>
          </a:p>
        </p:txBody>
      </p:sp>
      <p:sp>
        <p:nvSpPr>
          <p:cNvPr id="74" name="Прямая соединительная линия 23">
            <a:extLst>
              <a:ext uri="{FF2B5EF4-FFF2-40B4-BE49-F238E27FC236}">
                <a16:creationId xmlns:a16="http://schemas.microsoft.com/office/drawing/2014/main" id="{CEB8E64F-8B86-5853-3C93-D6490DB351F3}"/>
              </a:ext>
            </a:extLst>
          </p:cNvPr>
          <p:cNvSpPr/>
          <p:nvPr/>
        </p:nvSpPr>
        <p:spPr>
          <a:xfrm flipH="1">
            <a:off x="2231739" y="918820"/>
            <a:ext cx="243113" cy="438343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  <a:miter/>
          </a:ln>
        </p:spPr>
        <p:txBody>
          <a:bodyPr lIns="22859" tIns="22859" rIns="22859" bIns="22859"/>
          <a:lstStyle/>
          <a:p>
            <a:endParaRPr sz="900"/>
          </a:p>
        </p:txBody>
      </p:sp>
    </p:spTree>
    <p:extLst>
      <p:ext uri="{BB962C8B-B14F-4D97-AF65-F5344CB8AC3E}">
        <p14:creationId xmlns:p14="http://schemas.microsoft.com/office/powerpoint/2010/main" val="232009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9EE09C03-F3C9-E50A-DB03-33E6A1D3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96" y="185775"/>
            <a:ext cx="4724161" cy="32707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РЕГИОНАЛЬНОЕ ОТДЕЛЕНИЕ</a:t>
            </a:r>
            <a:endParaRPr lang="ru-RU" sz="2000" b="1" dirty="0"/>
          </a:p>
        </p:txBody>
      </p:sp>
      <p:pic>
        <p:nvPicPr>
          <p:cNvPr id="12" name="Объект 3">
            <a:extLst>
              <a:ext uri="{FF2B5EF4-FFF2-40B4-BE49-F238E27FC236}">
                <a16:creationId xmlns:a16="http://schemas.microsoft.com/office/drawing/2014/main" id="{8C28C87E-7579-467D-CE9F-94EC54218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680" y="604171"/>
            <a:ext cx="2062539" cy="1415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E70E67C-5B79-4A6E-7EAF-64EFADB1C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325" y="-41658"/>
            <a:ext cx="2611423" cy="26185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81D5E9C-FCC9-9B1A-54F2-C55F57A3FDFB}"/>
              </a:ext>
            </a:extLst>
          </p:cNvPr>
          <p:cNvSpPr txBox="1"/>
          <p:nvPr/>
        </p:nvSpPr>
        <p:spPr>
          <a:xfrm>
            <a:off x="1723043" y="1773326"/>
            <a:ext cx="24115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Минакова 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Юлия Витальевна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B6A1AC-AC1B-EC5E-B8CA-24E627EBF556}"/>
              </a:ext>
            </a:extLst>
          </p:cNvPr>
          <p:cNvSpPr txBox="1"/>
          <p:nvPr/>
        </p:nvSpPr>
        <p:spPr>
          <a:xfrm>
            <a:off x="3612281" y="1784248"/>
            <a:ext cx="3098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rgbClr val="002060"/>
                </a:solidFill>
              </a:rPr>
              <a:t>Аввакумова </a:t>
            </a:r>
          </a:p>
          <a:p>
            <a:pPr algn="r"/>
            <a:r>
              <a:rPr lang="ru-RU" sz="1800" b="1" dirty="0">
                <a:solidFill>
                  <a:srgbClr val="002060"/>
                </a:solidFill>
              </a:rPr>
              <a:t>Екатерина Сергеевна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AAE23E8-A0FE-6420-8523-2A49981DD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454" y="2459989"/>
            <a:ext cx="1989833" cy="1571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069B4E8-D387-EC40-7E8A-D8DCD4A63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5287" y="707681"/>
            <a:ext cx="1093813" cy="988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52A67B2-7C5C-79FA-D49B-834C919E11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9025" y="2647353"/>
            <a:ext cx="1480597" cy="939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3870DC5-1F74-34A5-54E8-73A53C5255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03" y="3442159"/>
            <a:ext cx="1289308" cy="134064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DCB72BC-00BE-FBDA-A874-A5C79FA9B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607" y="705644"/>
            <a:ext cx="862835" cy="111558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BB9FE56-A4C2-9704-95DE-B846E416AD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3" y="3474387"/>
            <a:ext cx="975433" cy="1349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F687444-A4FD-922D-1BC4-D2E8DBB594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41" y="3915869"/>
            <a:ext cx="1395784" cy="1129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322CD59-6978-A4AC-B685-8DEA250F1C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383" y="2438097"/>
            <a:ext cx="1196075" cy="1357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FDFDE0A-EB84-274D-E4E3-A1E5E3583D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007" y="3908710"/>
            <a:ext cx="1556017" cy="112955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F4C8E02-8E2D-FA82-D766-73EDCC0EF2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200" y="4112480"/>
            <a:ext cx="947721" cy="92578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7D781A4-7095-4A79-9563-CFA105134D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" y="104026"/>
            <a:ext cx="771078" cy="42780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0CCABBC-C500-935F-E3DB-DD2F000CD07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5394" y="705644"/>
            <a:ext cx="1574846" cy="1602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9DF5D99-B9A9-222C-9C22-827A48FA7F9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116" y="104026"/>
            <a:ext cx="691913" cy="50163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D1479EA-D63E-74AE-9DAC-AE1A6A87B02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72194" y="197005"/>
            <a:ext cx="892180" cy="35687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E1CB3445-9263-62E6-3929-6CA79B66552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02648" y="105250"/>
            <a:ext cx="544855" cy="54485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CB1D72F-04B5-BB72-DC54-9747258A2EA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7" y="2521771"/>
            <a:ext cx="826529" cy="792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973C0EF-D8E9-7185-68A4-14A7797552A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52099" y="2386125"/>
            <a:ext cx="961481" cy="91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3988" y="4129397"/>
            <a:ext cx="3960439" cy="101410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БЛАГОДАРЮ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FCA358-82C9-F66C-3987-A318C8CDC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52" y="897793"/>
            <a:ext cx="4651110" cy="3906205"/>
          </a:xfrm>
          <a:prstGeom prst="rect">
            <a:avLst/>
          </a:prstGeom>
          <a:ln>
            <a:noFill/>
          </a:ln>
          <a:effectLst>
            <a:glow rad="228600">
              <a:schemeClr val="tx2">
                <a:lumMod val="50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9C63D9-F632-91F0-78B4-615E54EE2B27}"/>
              </a:ext>
            </a:extLst>
          </p:cNvPr>
          <p:cNvSpPr txBox="1"/>
          <p:nvPr/>
        </p:nvSpPr>
        <p:spPr>
          <a:xfrm>
            <a:off x="414097" y="122778"/>
            <a:ext cx="70207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F26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СТАНЬТЕ ЧАСТЬЮ ДРУЖНОЙ КОМАНДЫ ПЕДАГОГИЧЕСКОГО СООБЩЕСТВА РОССИИ!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98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14963</TotalTime>
  <Words>160</Words>
  <Application>Microsoft Office PowerPoint</Application>
  <PresentationFormat>Экран (16:9)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Open Sans</vt:lpstr>
      <vt:lpstr>Roboto Black</vt:lpstr>
      <vt:lpstr>Тема Office</vt:lpstr>
      <vt:lpstr>Презентация PowerPoint</vt:lpstr>
      <vt:lpstr>СОЦИАЛЬНЫЕ СЕТИ – ЭФФЕКТИВНЫЙ ИНСТРУМЕНТ СОВРЕМЕННОГО ПЕДАГОГА</vt:lpstr>
      <vt:lpstr>КОНТЕНТ ПЕДАГОГА</vt:lpstr>
      <vt:lpstr>ЦИФРОВЫЕ ПРОГРАММЫ ДЛЯ ОРГАНИЗАЦИИ РАБОТЫ УЧИТЕЛЯ</vt:lpstr>
      <vt:lpstr>Презентация PowerPoint</vt:lpstr>
      <vt:lpstr>Презентация PowerPoint</vt:lpstr>
      <vt:lpstr>РЕГИОНАЛЬНОЕ ОТДЕЛЕНИЕ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User</cp:lastModifiedBy>
  <cp:revision>337</cp:revision>
  <cp:lastPrinted>2017-03-30T08:39:18Z</cp:lastPrinted>
  <dcterms:created xsi:type="dcterms:W3CDTF">2017-03-23T13:26:11Z</dcterms:created>
  <dcterms:modified xsi:type="dcterms:W3CDTF">2025-03-24T06:16:27Z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